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1"/>
  </p:handoutMasterIdLst>
  <p:sldIdLst>
    <p:sldId id="256" r:id="rId3"/>
    <p:sldId id="7465" r:id="rId4"/>
    <p:sldId id="7443" r:id="rId6"/>
    <p:sldId id="7528" r:id="rId7"/>
    <p:sldId id="7524" r:id="rId8"/>
    <p:sldId id="1255" r:id="rId9"/>
    <p:sldId id="1273" r:id="rId10"/>
    <p:sldId id="267" r:id="rId11"/>
    <p:sldId id="7525" r:id="rId12"/>
    <p:sldId id="1276" r:id="rId13"/>
    <p:sldId id="1278" r:id="rId14"/>
    <p:sldId id="1280" r:id="rId15"/>
    <p:sldId id="7526" r:id="rId16"/>
    <p:sldId id="1274" r:id="rId17"/>
    <p:sldId id="1256" r:id="rId18"/>
    <p:sldId id="837" r:id="rId19"/>
    <p:sldId id="7527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E4A"/>
    <a:srgbClr val="FDDCCD"/>
    <a:srgbClr val="0B9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1" autoAdjust="0"/>
    <p:restoredTop sz="94614" autoAdjust="0"/>
  </p:normalViewPr>
  <p:slideViewPr>
    <p:cSldViewPr snapToGrid="0">
      <p:cViewPr varScale="1">
        <p:scale>
          <a:sx n="112" d="100"/>
          <a:sy n="112" d="100"/>
        </p:scale>
        <p:origin x="1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85BF-B191-48CA-9728-20FF71D3A7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6AA-A951-4B2E-B868-A2A70BA6CA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B9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r="2636" b="24280"/>
          <a:stretch>
            <a:fillRect/>
          </a:stretch>
        </p:blipFill>
        <p:spPr>
          <a:xfrm>
            <a:off x="0" y="2095501"/>
            <a:ext cx="12192000" cy="476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7" r="50000" b="2763"/>
          <a:stretch>
            <a:fillRect/>
          </a:stretch>
        </p:blipFill>
        <p:spPr>
          <a:xfrm>
            <a:off x="8216025" y="0"/>
            <a:ext cx="397597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t="25948"/>
          <a:stretch>
            <a:fillRect/>
          </a:stretch>
        </p:blipFill>
        <p:spPr>
          <a:xfrm>
            <a:off x="-1" y="0"/>
            <a:ext cx="3266636" cy="41957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19" y="1146177"/>
            <a:ext cx="787587" cy="94932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59" y="1401423"/>
            <a:ext cx="8063030" cy="4044074"/>
          </a:xfrm>
          <a:prstGeom prst="rect">
            <a:avLst/>
          </a:prstGeom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r="2636" b="24280"/>
            <a:stretch>
              <a:fillRect/>
            </a:stretch>
          </p:blipFill>
          <p:spPr>
            <a:xfrm>
              <a:off x="0" y="2095501"/>
              <a:ext cx="12192000" cy="47625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67" r="50000" b="2763"/>
            <a:stretch>
              <a:fillRect/>
            </a:stretch>
          </p:blipFill>
          <p:spPr>
            <a:xfrm>
              <a:off x="8216025" y="0"/>
              <a:ext cx="3975976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2" t="25948"/>
            <a:stretch>
              <a:fillRect/>
            </a:stretch>
          </p:blipFill>
          <p:spPr>
            <a:xfrm>
              <a:off x="-1" y="0"/>
              <a:ext cx="3266636" cy="419576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219" y="1146177"/>
              <a:ext cx="787587" cy="949324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 userDrawn="1"/>
        </p:nvSpPr>
        <p:spPr>
          <a:xfrm>
            <a:off x="435428" y="348343"/>
            <a:ext cx="11422744" cy="6110514"/>
          </a:xfrm>
          <a:prstGeom prst="rect">
            <a:avLst/>
          </a:prstGeom>
          <a:solidFill>
            <a:srgbClr val="FDDCCD"/>
          </a:solidFill>
          <a:ln>
            <a:noFill/>
          </a:ln>
          <a:effectLst>
            <a:outerShdw blurRad="292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r="2636" b="24280"/>
            <a:stretch>
              <a:fillRect/>
            </a:stretch>
          </p:blipFill>
          <p:spPr>
            <a:xfrm>
              <a:off x="0" y="2095501"/>
              <a:ext cx="12192000" cy="47625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67" r="50000" b="2763"/>
            <a:stretch>
              <a:fillRect/>
            </a:stretch>
          </p:blipFill>
          <p:spPr>
            <a:xfrm>
              <a:off x="8216025" y="0"/>
              <a:ext cx="3975976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2" t="25948"/>
            <a:stretch>
              <a:fillRect/>
            </a:stretch>
          </p:blipFill>
          <p:spPr>
            <a:xfrm>
              <a:off x="-1" y="0"/>
              <a:ext cx="3266636" cy="419576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219" y="1146177"/>
              <a:ext cx="787587" cy="949324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 userDrawn="1"/>
        </p:nvSpPr>
        <p:spPr>
          <a:xfrm>
            <a:off x="435428" y="348343"/>
            <a:ext cx="11422744" cy="6110514"/>
          </a:xfrm>
          <a:prstGeom prst="rect">
            <a:avLst/>
          </a:prstGeom>
          <a:solidFill>
            <a:srgbClr val="FDDCCD"/>
          </a:solidFill>
          <a:ln>
            <a:noFill/>
          </a:ln>
          <a:effectLst>
            <a:outerShdw blurRad="292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16555" y="980440"/>
            <a:ext cx="636079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9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87C5-6DBF-488C-AE10-CBC1E42CD6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427E-6965-4C1F-9B96-9EAA198652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ppt/slides/ppt/media/media1.mp3" TargetMode="External"/><Relationship Id="rId1" Type="http://schemas.openxmlformats.org/officeDocument/2006/relationships/audio" Target="ppt/slides/ppt/media/media1.mp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ambo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link="rId2">
                  <p14:fade in="500.000000" out="5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03300" y="-901700"/>
            <a:ext cx="609600" cy="609600"/>
          </a:xfrm>
          <a:prstGeom prst="rect">
            <a:avLst/>
          </a:prstGeom>
        </p:spPr>
      </p:pic>
      <p:sp>
        <p:nvSpPr>
          <p:cNvPr id="22" name="TextBox 42"/>
          <p:cNvSpPr txBox="1"/>
          <p:nvPr/>
        </p:nvSpPr>
        <p:spPr>
          <a:xfrm>
            <a:off x="3020535" y="2407926"/>
            <a:ext cx="658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60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实验五总结汇报</a:t>
            </a:r>
            <a:endParaRPr lang="zh-CN" altLang="en-US" sz="6000" b="1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7"/>
          <p:cNvSpPr txBox="1"/>
          <p:nvPr/>
        </p:nvSpPr>
        <p:spPr>
          <a:xfrm>
            <a:off x="1770756" y="3586893"/>
            <a:ext cx="4997826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第七组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119595" y="4150214"/>
            <a:ext cx="45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陈静文 陈俊男 张鲡沣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36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6389858" y="4845896"/>
            <a:ext cx="5108722" cy="792208"/>
            <a:chOff x="4775248" y="3630858"/>
            <a:chExt cx="3449081" cy="594156"/>
          </a:xfrm>
        </p:grpSpPr>
        <p:grpSp>
          <p:nvGrpSpPr>
            <p:cNvPr id="4" name="Group 94"/>
            <p:cNvGrpSpPr/>
            <p:nvPr/>
          </p:nvGrpSpPr>
          <p:grpSpPr>
            <a:xfrm>
              <a:off x="5348893" y="3672198"/>
              <a:ext cx="2875436" cy="552816"/>
              <a:chOff x="7150697" y="4830172"/>
              <a:chExt cx="3833915" cy="737088"/>
            </a:xfrm>
          </p:grpSpPr>
          <p:sp>
            <p:nvSpPr>
              <p:cNvPr id="57" name="Rectangle 4"/>
              <p:cNvSpPr/>
              <p:nvPr/>
            </p:nvSpPr>
            <p:spPr>
              <a:xfrm>
                <a:off x="7150697" y="4830172"/>
                <a:ext cx="1529613" cy="372391"/>
              </a:xfrm>
              <a:prstGeom prst="rect">
                <a:avLst/>
              </a:prstGeom>
            </p:spPr>
            <p:txBody>
              <a:bodyPr wrap="none" lIns="146280" tIns="73140" rIns="146280" bIns="73140">
                <a:normAutofit fontScale="77500" lnSpcReduction="20000"/>
              </a:bodyPr>
              <a:lstStyle/>
              <a:p>
                <a:r>
                  <a:rPr lang="zh-CN" altLang="en-US" sz="2265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文件路径</a:t>
                </a:r>
                <a:endParaRPr lang="zh-CN" altLang="en-US" sz="2265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TextBox 5"/>
              <p:cNvSpPr txBox="1"/>
              <p:nvPr/>
            </p:nvSpPr>
            <p:spPr>
              <a:xfrm>
                <a:off x="7150697" y="5202563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80" tIns="73140" rIns="146280" bIns="7314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_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splitpath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_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makepath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_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chdir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getcwd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98"/>
            <p:cNvGrpSpPr/>
            <p:nvPr/>
          </p:nvGrpSpPr>
          <p:grpSpPr>
            <a:xfrm>
              <a:off x="4775248" y="3630858"/>
              <a:ext cx="573645" cy="573795"/>
              <a:chOff x="6356794" y="4841144"/>
              <a:chExt cx="764860" cy="765060"/>
            </a:xfrm>
          </p:grpSpPr>
          <p:sp>
            <p:nvSpPr>
              <p:cNvPr id="49" name="Oval 6"/>
              <p:cNvSpPr/>
              <p:nvPr/>
            </p:nvSpPr>
            <p:spPr bwMode="auto">
              <a:xfrm>
                <a:off x="6356794" y="4841144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5"/>
              <p:cNvSpPr/>
              <p:nvPr/>
            </p:nvSpPr>
            <p:spPr bwMode="auto">
              <a:xfrm>
                <a:off x="6602877" y="5046238"/>
                <a:ext cx="272695" cy="354873"/>
              </a:xfrm>
              <a:custGeom>
                <a:avLst/>
                <a:gdLst>
                  <a:gd name="T0" fmla="*/ 115 w 320"/>
                  <a:gd name="T1" fmla="*/ 62 h 417"/>
                  <a:gd name="T2" fmla="*/ 115 w 320"/>
                  <a:gd name="T3" fmla="*/ 62 h 417"/>
                  <a:gd name="T4" fmla="*/ 62 w 320"/>
                  <a:gd name="T5" fmla="*/ 0 h 417"/>
                  <a:gd name="T6" fmla="*/ 0 w 320"/>
                  <a:gd name="T7" fmla="*/ 62 h 417"/>
                  <a:gd name="T8" fmla="*/ 36 w 320"/>
                  <a:gd name="T9" fmla="*/ 115 h 417"/>
                  <a:gd name="T10" fmla="*/ 36 w 320"/>
                  <a:gd name="T11" fmla="*/ 301 h 417"/>
                  <a:gd name="T12" fmla="*/ 0 w 320"/>
                  <a:gd name="T13" fmla="*/ 354 h 417"/>
                  <a:gd name="T14" fmla="*/ 62 w 320"/>
                  <a:gd name="T15" fmla="*/ 416 h 417"/>
                  <a:gd name="T16" fmla="*/ 115 w 320"/>
                  <a:gd name="T17" fmla="*/ 354 h 417"/>
                  <a:gd name="T18" fmla="*/ 80 w 320"/>
                  <a:gd name="T19" fmla="*/ 301 h 417"/>
                  <a:gd name="T20" fmla="*/ 80 w 320"/>
                  <a:gd name="T21" fmla="*/ 115 h 417"/>
                  <a:gd name="T22" fmla="*/ 115 w 320"/>
                  <a:gd name="T23" fmla="*/ 62 h 417"/>
                  <a:gd name="T24" fmla="*/ 98 w 320"/>
                  <a:gd name="T25" fmla="*/ 354 h 417"/>
                  <a:gd name="T26" fmla="*/ 98 w 320"/>
                  <a:gd name="T27" fmla="*/ 354 h 417"/>
                  <a:gd name="T28" fmla="*/ 62 w 320"/>
                  <a:gd name="T29" fmla="*/ 390 h 417"/>
                  <a:gd name="T30" fmla="*/ 27 w 320"/>
                  <a:gd name="T31" fmla="*/ 354 h 417"/>
                  <a:gd name="T32" fmla="*/ 62 w 320"/>
                  <a:gd name="T33" fmla="*/ 319 h 417"/>
                  <a:gd name="T34" fmla="*/ 98 w 320"/>
                  <a:gd name="T35" fmla="*/ 354 h 417"/>
                  <a:gd name="T36" fmla="*/ 62 w 320"/>
                  <a:gd name="T37" fmla="*/ 88 h 417"/>
                  <a:gd name="T38" fmla="*/ 62 w 320"/>
                  <a:gd name="T39" fmla="*/ 88 h 417"/>
                  <a:gd name="T40" fmla="*/ 27 w 320"/>
                  <a:gd name="T41" fmla="*/ 62 h 417"/>
                  <a:gd name="T42" fmla="*/ 62 w 320"/>
                  <a:gd name="T43" fmla="*/ 27 h 417"/>
                  <a:gd name="T44" fmla="*/ 98 w 320"/>
                  <a:gd name="T45" fmla="*/ 62 h 417"/>
                  <a:gd name="T46" fmla="*/ 62 w 320"/>
                  <a:gd name="T47" fmla="*/ 88 h 417"/>
                  <a:gd name="T48" fmla="*/ 284 w 320"/>
                  <a:gd name="T49" fmla="*/ 301 h 417"/>
                  <a:gd name="T50" fmla="*/ 284 w 320"/>
                  <a:gd name="T51" fmla="*/ 301 h 417"/>
                  <a:gd name="T52" fmla="*/ 284 w 320"/>
                  <a:gd name="T53" fmla="*/ 115 h 417"/>
                  <a:gd name="T54" fmla="*/ 319 w 320"/>
                  <a:gd name="T55" fmla="*/ 62 h 417"/>
                  <a:gd name="T56" fmla="*/ 257 w 320"/>
                  <a:gd name="T57" fmla="*/ 0 h 417"/>
                  <a:gd name="T58" fmla="*/ 195 w 320"/>
                  <a:gd name="T59" fmla="*/ 62 h 417"/>
                  <a:gd name="T60" fmla="*/ 239 w 320"/>
                  <a:gd name="T61" fmla="*/ 115 h 417"/>
                  <a:gd name="T62" fmla="*/ 239 w 320"/>
                  <a:gd name="T63" fmla="*/ 301 h 417"/>
                  <a:gd name="T64" fmla="*/ 195 w 320"/>
                  <a:gd name="T65" fmla="*/ 354 h 417"/>
                  <a:gd name="T66" fmla="*/ 257 w 320"/>
                  <a:gd name="T67" fmla="*/ 416 h 417"/>
                  <a:gd name="T68" fmla="*/ 319 w 320"/>
                  <a:gd name="T69" fmla="*/ 354 h 417"/>
                  <a:gd name="T70" fmla="*/ 284 w 320"/>
                  <a:gd name="T71" fmla="*/ 301 h 417"/>
                  <a:gd name="T72" fmla="*/ 221 w 320"/>
                  <a:gd name="T73" fmla="*/ 62 h 417"/>
                  <a:gd name="T74" fmla="*/ 221 w 320"/>
                  <a:gd name="T75" fmla="*/ 62 h 417"/>
                  <a:gd name="T76" fmla="*/ 257 w 320"/>
                  <a:gd name="T77" fmla="*/ 27 h 417"/>
                  <a:gd name="T78" fmla="*/ 292 w 320"/>
                  <a:gd name="T79" fmla="*/ 62 h 417"/>
                  <a:gd name="T80" fmla="*/ 257 w 320"/>
                  <a:gd name="T81" fmla="*/ 88 h 417"/>
                  <a:gd name="T82" fmla="*/ 221 w 320"/>
                  <a:gd name="T83" fmla="*/ 62 h 417"/>
                  <a:gd name="T84" fmla="*/ 257 w 320"/>
                  <a:gd name="T85" fmla="*/ 390 h 417"/>
                  <a:gd name="T86" fmla="*/ 257 w 320"/>
                  <a:gd name="T87" fmla="*/ 390 h 417"/>
                  <a:gd name="T88" fmla="*/ 221 w 320"/>
                  <a:gd name="T89" fmla="*/ 354 h 417"/>
                  <a:gd name="T90" fmla="*/ 257 w 320"/>
                  <a:gd name="T91" fmla="*/ 319 h 417"/>
                  <a:gd name="T92" fmla="*/ 292 w 320"/>
                  <a:gd name="T93" fmla="*/ 354 h 417"/>
                  <a:gd name="T94" fmla="*/ 257 w 320"/>
                  <a:gd name="T95" fmla="*/ 39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417">
                    <a:moveTo>
                      <a:pt x="115" y="62"/>
                    </a:moveTo>
                    <a:lnTo>
                      <a:pt x="115" y="62"/>
                    </a:lnTo>
                    <a:cubicBezTo>
                      <a:pt x="115" y="27"/>
                      <a:pt x="89" y="0"/>
                      <a:pt x="62" y="0"/>
                    </a:cubicBezTo>
                    <a:cubicBezTo>
                      <a:pt x="27" y="0"/>
                      <a:pt x="0" y="27"/>
                      <a:pt x="0" y="62"/>
                    </a:cubicBezTo>
                    <a:cubicBezTo>
                      <a:pt x="0" y="80"/>
                      <a:pt x="18" y="106"/>
                      <a:pt x="36" y="115"/>
                    </a:cubicBezTo>
                    <a:cubicBezTo>
                      <a:pt x="36" y="301"/>
                      <a:pt x="36" y="301"/>
                      <a:pt x="36" y="301"/>
                    </a:cubicBezTo>
                    <a:cubicBezTo>
                      <a:pt x="18" y="310"/>
                      <a:pt x="0" y="328"/>
                      <a:pt x="0" y="354"/>
                    </a:cubicBezTo>
                    <a:cubicBezTo>
                      <a:pt x="0" y="390"/>
                      <a:pt x="27" y="416"/>
                      <a:pt x="62" y="416"/>
                    </a:cubicBezTo>
                    <a:cubicBezTo>
                      <a:pt x="89" y="416"/>
                      <a:pt x="115" y="390"/>
                      <a:pt x="115" y="354"/>
                    </a:cubicBezTo>
                    <a:cubicBezTo>
                      <a:pt x="115" y="328"/>
                      <a:pt x="106" y="310"/>
                      <a:pt x="80" y="301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106" y="106"/>
                      <a:pt x="115" y="80"/>
                      <a:pt x="115" y="62"/>
                    </a:cubicBezTo>
                    <a:close/>
                    <a:moveTo>
                      <a:pt x="98" y="354"/>
                    </a:moveTo>
                    <a:lnTo>
                      <a:pt x="98" y="354"/>
                    </a:lnTo>
                    <a:cubicBezTo>
                      <a:pt x="98" y="372"/>
                      <a:pt x="80" y="390"/>
                      <a:pt x="62" y="390"/>
                    </a:cubicBezTo>
                    <a:cubicBezTo>
                      <a:pt x="44" y="390"/>
                      <a:pt x="27" y="372"/>
                      <a:pt x="27" y="354"/>
                    </a:cubicBezTo>
                    <a:cubicBezTo>
                      <a:pt x="27" y="337"/>
                      <a:pt x="44" y="319"/>
                      <a:pt x="62" y="319"/>
                    </a:cubicBezTo>
                    <a:cubicBezTo>
                      <a:pt x="80" y="319"/>
                      <a:pt x="98" y="337"/>
                      <a:pt x="98" y="354"/>
                    </a:cubicBezTo>
                    <a:close/>
                    <a:moveTo>
                      <a:pt x="62" y="88"/>
                    </a:moveTo>
                    <a:lnTo>
                      <a:pt x="62" y="88"/>
                    </a:lnTo>
                    <a:cubicBezTo>
                      <a:pt x="44" y="88"/>
                      <a:pt x="27" y="80"/>
                      <a:pt x="27" y="62"/>
                    </a:cubicBezTo>
                    <a:cubicBezTo>
                      <a:pt x="27" y="35"/>
                      <a:pt x="44" y="27"/>
                      <a:pt x="62" y="27"/>
                    </a:cubicBezTo>
                    <a:cubicBezTo>
                      <a:pt x="80" y="27"/>
                      <a:pt x="98" y="35"/>
                      <a:pt x="98" y="62"/>
                    </a:cubicBezTo>
                    <a:cubicBezTo>
                      <a:pt x="98" y="80"/>
                      <a:pt x="80" y="88"/>
                      <a:pt x="62" y="88"/>
                    </a:cubicBezTo>
                    <a:close/>
                    <a:moveTo>
                      <a:pt x="284" y="301"/>
                    </a:moveTo>
                    <a:lnTo>
                      <a:pt x="284" y="301"/>
                    </a:lnTo>
                    <a:cubicBezTo>
                      <a:pt x="284" y="115"/>
                      <a:pt x="284" y="115"/>
                      <a:pt x="284" y="115"/>
                    </a:cubicBezTo>
                    <a:cubicBezTo>
                      <a:pt x="302" y="106"/>
                      <a:pt x="319" y="80"/>
                      <a:pt x="319" y="62"/>
                    </a:cubicBezTo>
                    <a:cubicBezTo>
                      <a:pt x="319" y="27"/>
                      <a:pt x="292" y="0"/>
                      <a:pt x="257" y="0"/>
                    </a:cubicBezTo>
                    <a:cubicBezTo>
                      <a:pt x="221" y="0"/>
                      <a:pt x="195" y="27"/>
                      <a:pt x="195" y="62"/>
                    </a:cubicBezTo>
                    <a:cubicBezTo>
                      <a:pt x="195" y="80"/>
                      <a:pt x="212" y="106"/>
                      <a:pt x="239" y="115"/>
                    </a:cubicBezTo>
                    <a:cubicBezTo>
                      <a:pt x="239" y="301"/>
                      <a:pt x="239" y="301"/>
                      <a:pt x="239" y="301"/>
                    </a:cubicBezTo>
                    <a:cubicBezTo>
                      <a:pt x="212" y="310"/>
                      <a:pt x="195" y="328"/>
                      <a:pt x="195" y="354"/>
                    </a:cubicBezTo>
                    <a:cubicBezTo>
                      <a:pt x="195" y="390"/>
                      <a:pt x="221" y="416"/>
                      <a:pt x="257" y="416"/>
                    </a:cubicBezTo>
                    <a:cubicBezTo>
                      <a:pt x="292" y="416"/>
                      <a:pt x="319" y="390"/>
                      <a:pt x="319" y="354"/>
                    </a:cubicBezTo>
                    <a:cubicBezTo>
                      <a:pt x="319" y="328"/>
                      <a:pt x="302" y="310"/>
                      <a:pt x="284" y="301"/>
                    </a:cubicBezTo>
                    <a:close/>
                    <a:moveTo>
                      <a:pt x="221" y="62"/>
                    </a:moveTo>
                    <a:lnTo>
                      <a:pt x="221" y="62"/>
                    </a:lnTo>
                    <a:cubicBezTo>
                      <a:pt x="221" y="35"/>
                      <a:pt x="239" y="27"/>
                      <a:pt x="257" y="27"/>
                    </a:cubicBezTo>
                    <a:cubicBezTo>
                      <a:pt x="275" y="27"/>
                      <a:pt x="292" y="35"/>
                      <a:pt x="292" y="62"/>
                    </a:cubicBezTo>
                    <a:cubicBezTo>
                      <a:pt x="292" y="80"/>
                      <a:pt x="275" y="88"/>
                      <a:pt x="257" y="88"/>
                    </a:cubicBezTo>
                    <a:cubicBezTo>
                      <a:pt x="239" y="88"/>
                      <a:pt x="221" y="80"/>
                      <a:pt x="221" y="62"/>
                    </a:cubicBezTo>
                    <a:close/>
                    <a:moveTo>
                      <a:pt x="257" y="390"/>
                    </a:moveTo>
                    <a:lnTo>
                      <a:pt x="257" y="390"/>
                    </a:lnTo>
                    <a:cubicBezTo>
                      <a:pt x="239" y="390"/>
                      <a:pt x="221" y="372"/>
                      <a:pt x="221" y="354"/>
                    </a:cubicBezTo>
                    <a:cubicBezTo>
                      <a:pt x="221" y="337"/>
                      <a:pt x="239" y="319"/>
                      <a:pt x="257" y="319"/>
                    </a:cubicBezTo>
                    <a:cubicBezTo>
                      <a:pt x="275" y="319"/>
                      <a:pt x="292" y="337"/>
                      <a:pt x="292" y="354"/>
                    </a:cubicBezTo>
                    <a:cubicBezTo>
                      <a:pt x="292" y="372"/>
                      <a:pt x="275" y="390"/>
                      <a:pt x="257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389858" y="3917512"/>
            <a:ext cx="5108721" cy="791850"/>
            <a:chOff x="4775248" y="2934568"/>
            <a:chExt cx="3449080" cy="593887"/>
          </a:xfrm>
        </p:grpSpPr>
        <p:grpSp>
          <p:nvGrpSpPr>
            <p:cNvPr id="7" name="Group 93"/>
            <p:cNvGrpSpPr/>
            <p:nvPr/>
          </p:nvGrpSpPr>
          <p:grpSpPr>
            <a:xfrm>
              <a:off x="5348892" y="2969868"/>
              <a:ext cx="2875436" cy="558587"/>
              <a:chOff x="7150696" y="3913787"/>
              <a:chExt cx="3833915" cy="744782"/>
            </a:xfrm>
          </p:grpSpPr>
          <p:sp>
            <p:nvSpPr>
              <p:cNvPr id="51" name="Rectangle 13"/>
              <p:cNvSpPr/>
              <p:nvPr/>
            </p:nvSpPr>
            <p:spPr>
              <a:xfrm>
                <a:off x="7150697" y="3913787"/>
                <a:ext cx="1529613" cy="372391"/>
              </a:xfrm>
              <a:prstGeom prst="rect">
                <a:avLst/>
              </a:prstGeom>
            </p:spPr>
            <p:txBody>
              <a:bodyPr wrap="none" lIns="146280" tIns="73140" rIns="146280" bIns="7314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字符串操作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14"/>
              <p:cNvSpPr txBox="1"/>
              <p:nvPr/>
            </p:nvSpPr>
            <p:spPr>
              <a:xfrm>
                <a:off x="7150696" y="4293872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80" tIns="73140" rIns="146280" bIns="7314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sscanf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fprintf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strcpy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strcat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97"/>
            <p:cNvGrpSpPr/>
            <p:nvPr/>
          </p:nvGrpSpPr>
          <p:grpSpPr>
            <a:xfrm>
              <a:off x="4775248" y="2934568"/>
              <a:ext cx="573645" cy="573795"/>
              <a:chOff x="6377202" y="3940454"/>
              <a:chExt cx="764860" cy="765060"/>
            </a:xfrm>
          </p:grpSpPr>
          <p:sp>
            <p:nvSpPr>
              <p:cNvPr id="47" name="Oval 8"/>
              <p:cNvSpPr/>
              <p:nvPr/>
            </p:nvSpPr>
            <p:spPr bwMode="auto">
              <a:xfrm>
                <a:off x="6377202" y="3940454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6"/>
              <p:cNvSpPr/>
              <p:nvPr/>
            </p:nvSpPr>
            <p:spPr bwMode="auto">
              <a:xfrm>
                <a:off x="6580378" y="4152265"/>
                <a:ext cx="358509" cy="341439"/>
              </a:xfrm>
              <a:custGeom>
                <a:avLst/>
                <a:gdLst>
                  <a:gd name="T0" fmla="*/ 363 w 461"/>
                  <a:gd name="T1" fmla="*/ 336 h 443"/>
                  <a:gd name="T2" fmla="*/ 363 w 461"/>
                  <a:gd name="T3" fmla="*/ 336 h 443"/>
                  <a:gd name="T4" fmla="*/ 284 w 461"/>
                  <a:gd name="T5" fmla="*/ 248 h 443"/>
                  <a:gd name="T6" fmla="*/ 310 w 461"/>
                  <a:gd name="T7" fmla="*/ 195 h 443"/>
                  <a:gd name="T8" fmla="*/ 328 w 461"/>
                  <a:gd name="T9" fmla="*/ 151 h 443"/>
                  <a:gd name="T10" fmla="*/ 319 w 461"/>
                  <a:gd name="T11" fmla="*/ 132 h 443"/>
                  <a:gd name="T12" fmla="*/ 328 w 461"/>
                  <a:gd name="T13" fmla="*/ 88 h 443"/>
                  <a:gd name="T14" fmla="*/ 230 w 461"/>
                  <a:gd name="T15" fmla="*/ 0 h 443"/>
                  <a:gd name="T16" fmla="*/ 132 w 461"/>
                  <a:gd name="T17" fmla="*/ 88 h 443"/>
                  <a:gd name="T18" fmla="*/ 141 w 461"/>
                  <a:gd name="T19" fmla="*/ 132 h 443"/>
                  <a:gd name="T20" fmla="*/ 132 w 461"/>
                  <a:gd name="T21" fmla="*/ 151 h 443"/>
                  <a:gd name="T22" fmla="*/ 150 w 461"/>
                  <a:gd name="T23" fmla="*/ 195 h 443"/>
                  <a:gd name="T24" fmla="*/ 177 w 461"/>
                  <a:gd name="T25" fmla="*/ 248 h 443"/>
                  <a:gd name="T26" fmla="*/ 97 w 461"/>
                  <a:gd name="T27" fmla="*/ 336 h 443"/>
                  <a:gd name="T28" fmla="*/ 0 w 461"/>
                  <a:gd name="T29" fmla="*/ 398 h 443"/>
                  <a:gd name="T30" fmla="*/ 0 w 461"/>
                  <a:gd name="T31" fmla="*/ 442 h 443"/>
                  <a:gd name="T32" fmla="*/ 230 w 461"/>
                  <a:gd name="T33" fmla="*/ 442 h 443"/>
                  <a:gd name="T34" fmla="*/ 460 w 461"/>
                  <a:gd name="T35" fmla="*/ 442 h 443"/>
                  <a:gd name="T36" fmla="*/ 460 w 461"/>
                  <a:gd name="T37" fmla="*/ 398 h 443"/>
                  <a:gd name="T38" fmla="*/ 363 w 461"/>
                  <a:gd name="T39" fmla="*/ 336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1" h="443">
                    <a:moveTo>
                      <a:pt x="363" y="336"/>
                    </a:moveTo>
                    <a:lnTo>
                      <a:pt x="363" y="336"/>
                    </a:lnTo>
                    <a:cubicBezTo>
                      <a:pt x="301" y="310"/>
                      <a:pt x="284" y="292"/>
                      <a:pt x="284" y="248"/>
                    </a:cubicBezTo>
                    <a:cubicBezTo>
                      <a:pt x="284" y="230"/>
                      <a:pt x="301" y="239"/>
                      <a:pt x="310" y="195"/>
                    </a:cubicBezTo>
                    <a:cubicBezTo>
                      <a:pt x="310" y="176"/>
                      <a:pt x="328" y="195"/>
                      <a:pt x="328" y="151"/>
                    </a:cubicBezTo>
                    <a:cubicBezTo>
                      <a:pt x="328" y="132"/>
                      <a:pt x="319" y="132"/>
                      <a:pt x="319" y="132"/>
                    </a:cubicBezTo>
                    <a:cubicBezTo>
                      <a:pt x="319" y="132"/>
                      <a:pt x="328" y="106"/>
                      <a:pt x="328" y="88"/>
                    </a:cubicBezTo>
                    <a:cubicBezTo>
                      <a:pt x="328" y="61"/>
                      <a:pt x="319" y="0"/>
                      <a:pt x="230" y="0"/>
                    </a:cubicBezTo>
                    <a:cubicBezTo>
                      <a:pt x="141" y="0"/>
                      <a:pt x="132" y="61"/>
                      <a:pt x="132" y="88"/>
                    </a:cubicBezTo>
                    <a:cubicBezTo>
                      <a:pt x="132" y="106"/>
                      <a:pt x="141" y="132"/>
                      <a:pt x="141" y="132"/>
                    </a:cubicBezTo>
                    <a:cubicBezTo>
                      <a:pt x="141" y="132"/>
                      <a:pt x="132" y="132"/>
                      <a:pt x="132" y="151"/>
                    </a:cubicBezTo>
                    <a:cubicBezTo>
                      <a:pt x="132" y="195"/>
                      <a:pt x="150" y="176"/>
                      <a:pt x="150" y="195"/>
                    </a:cubicBezTo>
                    <a:cubicBezTo>
                      <a:pt x="159" y="239"/>
                      <a:pt x="177" y="230"/>
                      <a:pt x="177" y="248"/>
                    </a:cubicBezTo>
                    <a:cubicBezTo>
                      <a:pt x="177" y="292"/>
                      <a:pt x="159" y="310"/>
                      <a:pt x="97" y="336"/>
                    </a:cubicBezTo>
                    <a:cubicBezTo>
                      <a:pt x="35" y="354"/>
                      <a:pt x="0" y="380"/>
                      <a:pt x="0" y="398"/>
                    </a:cubicBezTo>
                    <a:cubicBezTo>
                      <a:pt x="0" y="407"/>
                      <a:pt x="0" y="442"/>
                      <a:pt x="0" y="442"/>
                    </a:cubicBezTo>
                    <a:cubicBezTo>
                      <a:pt x="230" y="442"/>
                      <a:pt x="230" y="442"/>
                      <a:pt x="230" y="442"/>
                    </a:cubicBezTo>
                    <a:cubicBezTo>
                      <a:pt x="460" y="442"/>
                      <a:pt x="460" y="442"/>
                      <a:pt x="460" y="442"/>
                    </a:cubicBezTo>
                    <a:cubicBezTo>
                      <a:pt x="460" y="442"/>
                      <a:pt x="460" y="407"/>
                      <a:pt x="460" y="398"/>
                    </a:cubicBezTo>
                    <a:cubicBezTo>
                      <a:pt x="460" y="380"/>
                      <a:pt x="425" y="354"/>
                      <a:pt x="363" y="3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389858" y="2060740"/>
            <a:ext cx="5108722" cy="768032"/>
            <a:chOff x="4775248" y="1541991"/>
            <a:chExt cx="3449081" cy="576024"/>
          </a:xfrm>
        </p:grpSpPr>
        <p:grpSp>
          <p:nvGrpSpPr>
            <p:cNvPr id="5" name="Group 1"/>
            <p:cNvGrpSpPr/>
            <p:nvPr/>
          </p:nvGrpSpPr>
          <p:grpSpPr>
            <a:xfrm>
              <a:off x="5348893" y="1565199"/>
              <a:ext cx="2875436" cy="552816"/>
              <a:chOff x="7150697" y="2166020"/>
              <a:chExt cx="3833915" cy="737088"/>
            </a:xfrm>
          </p:grpSpPr>
          <p:sp>
            <p:nvSpPr>
              <p:cNvPr id="55" name="Rectangle 9"/>
              <p:cNvSpPr/>
              <p:nvPr/>
            </p:nvSpPr>
            <p:spPr>
              <a:xfrm>
                <a:off x="7150697" y="2166020"/>
                <a:ext cx="1529613" cy="372391"/>
              </a:xfrm>
              <a:prstGeom prst="rect">
                <a:avLst/>
              </a:prstGeom>
            </p:spPr>
            <p:txBody>
              <a:bodyPr wrap="none" lIns="146280" tIns="73140" rIns="146280" bIns="7314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文件操作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TextBox 10"/>
              <p:cNvSpPr txBox="1"/>
              <p:nvPr/>
            </p:nvSpPr>
            <p:spPr>
              <a:xfrm>
                <a:off x="7150697" y="2538411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80" tIns="73140" rIns="146280" bIns="7314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fopen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fclose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fprintf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，</a:t>
                </a:r>
                <a:r>
                  <a:rPr lang="en-US" altLang="zh-CN" sz="1600" dirty="0" err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fgets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95"/>
            <p:cNvGrpSpPr/>
            <p:nvPr/>
          </p:nvGrpSpPr>
          <p:grpSpPr>
            <a:xfrm>
              <a:off x="4775248" y="1541991"/>
              <a:ext cx="573645" cy="573795"/>
              <a:chOff x="6373382" y="2169288"/>
              <a:chExt cx="764860" cy="765060"/>
            </a:xfrm>
          </p:grpSpPr>
          <p:sp>
            <p:nvSpPr>
              <p:cNvPr id="45" name="Oval 3"/>
              <p:cNvSpPr/>
              <p:nvPr/>
            </p:nvSpPr>
            <p:spPr bwMode="auto">
              <a:xfrm>
                <a:off x="6373382" y="2169288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: Shape 17"/>
              <p:cNvSpPr/>
              <p:nvPr/>
            </p:nvSpPr>
            <p:spPr bwMode="auto">
              <a:xfrm>
                <a:off x="6548708" y="2385035"/>
                <a:ext cx="414209" cy="333566"/>
              </a:xfrm>
              <a:custGeom>
                <a:avLst/>
                <a:gdLst>
                  <a:gd name="T0" fmla="*/ 169 w 497"/>
                  <a:gd name="T1" fmla="*/ 196 h 400"/>
                  <a:gd name="T2" fmla="*/ 169 w 497"/>
                  <a:gd name="T3" fmla="*/ 196 h 400"/>
                  <a:gd name="T4" fmla="*/ 248 w 497"/>
                  <a:gd name="T5" fmla="*/ 275 h 400"/>
                  <a:gd name="T6" fmla="*/ 328 w 497"/>
                  <a:gd name="T7" fmla="*/ 196 h 400"/>
                  <a:gd name="T8" fmla="*/ 248 w 497"/>
                  <a:gd name="T9" fmla="*/ 116 h 400"/>
                  <a:gd name="T10" fmla="*/ 169 w 497"/>
                  <a:gd name="T11" fmla="*/ 196 h 400"/>
                  <a:gd name="T12" fmla="*/ 116 w 497"/>
                  <a:gd name="T13" fmla="*/ 169 h 400"/>
                  <a:gd name="T14" fmla="*/ 116 w 497"/>
                  <a:gd name="T15" fmla="*/ 169 h 400"/>
                  <a:gd name="T16" fmla="*/ 248 w 497"/>
                  <a:gd name="T17" fmla="*/ 63 h 400"/>
                  <a:gd name="T18" fmla="*/ 345 w 497"/>
                  <a:gd name="T19" fmla="*/ 98 h 400"/>
                  <a:gd name="T20" fmla="*/ 390 w 497"/>
                  <a:gd name="T21" fmla="*/ 98 h 400"/>
                  <a:gd name="T22" fmla="*/ 390 w 497"/>
                  <a:gd name="T23" fmla="*/ 54 h 400"/>
                  <a:gd name="T24" fmla="*/ 248 w 497"/>
                  <a:gd name="T25" fmla="*/ 0 h 400"/>
                  <a:gd name="T26" fmla="*/ 62 w 497"/>
                  <a:gd name="T27" fmla="*/ 143 h 400"/>
                  <a:gd name="T28" fmla="*/ 0 w 497"/>
                  <a:gd name="T29" fmla="*/ 143 h 400"/>
                  <a:gd name="T30" fmla="*/ 0 w 497"/>
                  <a:gd name="T31" fmla="*/ 196 h 400"/>
                  <a:gd name="T32" fmla="*/ 80 w 497"/>
                  <a:gd name="T33" fmla="*/ 196 h 400"/>
                  <a:gd name="T34" fmla="*/ 116 w 497"/>
                  <a:gd name="T35" fmla="*/ 169 h 400"/>
                  <a:gd name="T36" fmla="*/ 416 w 497"/>
                  <a:gd name="T37" fmla="*/ 196 h 400"/>
                  <a:gd name="T38" fmla="*/ 416 w 497"/>
                  <a:gd name="T39" fmla="*/ 196 h 400"/>
                  <a:gd name="T40" fmla="*/ 381 w 497"/>
                  <a:gd name="T41" fmla="*/ 231 h 400"/>
                  <a:gd name="T42" fmla="*/ 248 w 497"/>
                  <a:gd name="T43" fmla="*/ 337 h 400"/>
                  <a:gd name="T44" fmla="*/ 151 w 497"/>
                  <a:gd name="T45" fmla="*/ 293 h 400"/>
                  <a:gd name="T46" fmla="*/ 107 w 497"/>
                  <a:gd name="T47" fmla="*/ 293 h 400"/>
                  <a:gd name="T48" fmla="*/ 107 w 497"/>
                  <a:gd name="T49" fmla="*/ 337 h 400"/>
                  <a:gd name="T50" fmla="*/ 248 w 497"/>
                  <a:gd name="T51" fmla="*/ 399 h 400"/>
                  <a:gd name="T52" fmla="*/ 435 w 497"/>
                  <a:gd name="T53" fmla="*/ 257 h 400"/>
                  <a:gd name="T54" fmla="*/ 496 w 497"/>
                  <a:gd name="T55" fmla="*/ 257 h 400"/>
                  <a:gd name="T56" fmla="*/ 496 w 497"/>
                  <a:gd name="T57" fmla="*/ 196 h 400"/>
                  <a:gd name="T58" fmla="*/ 416 w 497"/>
                  <a:gd name="T59" fmla="*/ 1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97" h="400">
                    <a:moveTo>
                      <a:pt x="169" y="196"/>
                    </a:moveTo>
                    <a:lnTo>
                      <a:pt x="169" y="196"/>
                    </a:lnTo>
                    <a:cubicBezTo>
                      <a:pt x="169" y="240"/>
                      <a:pt x="204" y="275"/>
                      <a:pt x="248" y="275"/>
                    </a:cubicBezTo>
                    <a:cubicBezTo>
                      <a:pt x="292" y="275"/>
                      <a:pt x="328" y="240"/>
                      <a:pt x="328" y="196"/>
                    </a:cubicBezTo>
                    <a:cubicBezTo>
                      <a:pt x="328" y="151"/>
                      <a:pt x="292" y="116"/>
                      <a:pt x="248" y="116"/>
                    </a:cubicBezTo>
                    <a:cubicBezTo>
                      <a:pt x="204" y="116"/>
                      <a:pt x="169" y="151"/>
                      <a:pt x="169" y="196"/>
                    </a:cubicBezTo>
                    <a:close/>
                    <a:moveTo>
                      <a:pt x="116" y="169"/>
                    </a:moveTo>
                    <a:lnTo>
                      <a:pt x="116" y="169"/>
                    </a:lnTo>
                    <a:cubicBezTo>
                      <a:pt x="124" y="107"/>
                      <a:pt x="186" y="63"/>
                      <a:pt x="248" y="63"/>
                    </a:cubicBezTo>
                    <a:cubicBezTo>
                      <a:pt x="284" y="63"/>
                      <a:pt x="319" y="71"/>
                      <a:pt x="345" y="98"/>
                    </a:cubicBezTo>
                    <a:cubicBezTo>
                      <a:pt x="354" y="107"/>
                      <a:pt x="381" y="107"/>
                      <a:pt x="390" y="98"/>
                    </a:cubicBezTo>
                    <a:cubicBezTo>
                      <a:pt x="399" y="89"/>
                      <a:pt x="399" y="71"/>
                      <a:pt x="390" y="54"/>
                    </a:cubicBezTo>
                    <a:cubicBezTo>
                      <a:pt x="354" y="18"/>
                      <a:pt x="301" y="0"/>
                      <a:pt x="248" y="0"/>
                    </a:cubicBezTo>
                    <a:cubicBezTo>
                      <a:pt x="160" y="0"/>
                      <a:pt x="80" y="54"/>
                      <a:pt x="62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80" y="196"/>
                      <a:pt x="80" y="196"/>
                      <a:pt x="80" y="196"/>
                    </a:cubicBezTo>
                    <a:cubicBezTo>
                      <a:pt x="107" y="196"/>
                      <a:pt x="107" y="178"/>
                      <a:pt x="116" y="169"/>
                    </a:cubicBezTo>
                    <a:close/>
                    <a:moveTo>
                      <a:pt x="416" y="196"/>
                    </a:moveTo>
                    <a:lnTo>
                      <a:pt x="416" y="196"/>
                    </a:lnTo>
                    <a:cubicBezTo>
                      <a:pt x="390" y="196"/>
                      <a:pt x="390" y="222"/>
                      <a:pt x="381" y="231"/>
                    </a:cubicBezTo>
                    <a:cubicBezTo>
                      <a:pt x="372" y="293"/>
                      <a:pt x="319" y="337"/>
                      <a:pt x="248" y="337"/>
                    </a:cubicBezTo>
                    <a:cubicBezTo>
                      <a:pt x="213" y="337"/>
                      <a:pt x="177" y="319"/>
                      <a:pt x="151" y="293"/>
                    </a:cubicBezTo>
                    <a:cubicBezTo>
                      <a:pt x="142" y="284"/>
                      <a:pt x="116" y="284"/>
                      <a:pt x="107" y="293"/>
                    </a:cubicBezTo>
                    <a:cubicBezTo>
                      <a:pt x="97" y="310"/>
                      <a:pt x="97" y="328"/>
                      <a:pt x="107" y="337"/>
                    </a:cubicBezTo>
                    <a:cubicBezTo>
                      <a:pt x="142" y="373"/>
                      <a:pt x="195" y="399"/>
                      <a:pt x="248" y="399"/>
                    </a:cubicBezTo>
                    <a:cubicBezTo>
                      <a:pt x="337" y="399"/>
                      <a:pt x="416" y="337"/>
                      <a:pt x="435" y="257"/>
                    </a:cubicBezTo>
                    <a:cubicBezTo>
                      <a:pt x="496" y="257"/>
                      <a:pt x="496" y="257"/>
                      <a:pt x="496" y="257"/>
                    </a:cubicBezTo>
                    <a:cubicBezTo>
                      <a:pt x="496" y="196"/>
                      <a:pt x="496" y="196"/>
                      <a:pt x="496" y="196"/>
                    </a:cubicBezTo>
                    <a:lnTo>
                      <a:pt x="416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389858" y="2989125"/>
            <a:ext cx="5108722" cy="769568"/>
            <a:chOff x="4775248" y="2238279"/>
            <a:chExt cx="3449081" cy="577176"/>
          </a:xfrm>
        </p:grpSpPr>
        <p:grpSp>
          <p:nvGrpSpPr>
            <p:cNvPr id="6" name="Group 92"/>
            <p:cNvGrpSpPr/>
            <p:nvPr/>
          </p:nvGrpSpPr>
          <p:grpSpPr>
            <a:xfrm>
              <a:off x="5348893" y="2267532"/>
              <a:ext cx="2875436" cy="547923"/>
              <a:chOff x="7150697" y="3043003"/>
              <a:chExt cx="3833915" cy="730564"/>
            </a:xfrm>
          </p:grpSpPr>
          <p:sp>
            <p:nvSpPr>
              <p:cNvPr id="53" name="Rectangle 11"/>
              <p:cNvSpPr/>
              <p:nvPr/>
            </p:nvSpPr>
            <p:spPr>
              <a:xfrm>
                <a:off x="7150697" y="3043003"/>
                <a:ext cx="1529613" cy="372391"/>
              </a:xfrm>
              <a:prstGeom prst="rect">
                <a:avLst/>
              </a:prstGeom>
            </p:spPr>
            <p:txBody>
              <a:bodyPr wrap="none" lIns="146280" tIns="73140" rIns="146280" bIns="73140">
                <a:no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打开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HTML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文件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TextBox 12"/>
              <p:cNvSpPr txBox="1"/>
              <p:nvPr/>
            </p:nvSpPr>
            <p:spPr>
              <a:xfrm>
                <a:off x="7150697" y="3408870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80" tIns="73140" rIns="146280" bIns="7314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system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函数的使用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96"/>
            <p:cNvGrpSpPr/>
            <p:nvPr/>
          </p:nvGrpSpPr>
          <p:grpSpPr>
            <a:xfrm>
              <a:off x="4775248" y="2238279"/>
              <a:ext cx="573645" cy="573795"/>
              <a:chOff x="6377202" y="3049115"/>
              <a:chExt cx="764860" cy="765060"/>
            </a:xfrm>
          </p:grpSpPr>
          <p:sp>
            <p:nvSpPr>
              <p:cNvPr id="43" name="Oval 7"/>
              <p:cNvSpPr/>
              <p:nvPr/>
            </p:nvSpPr>
            <p:spPr bwMode="auto">
              <a:xfrm>
                <a:off x="6377202" y="3049115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8"/>
              <p:cNvSpPr/>
              <p:nvPr/>
            </p:nvSpPr>
            <p:spPr bwMode="auto">
              <a:xfrm>
                <a:off x="6593915" y="3298192"/>
                <a:ext cx="331434" cy="266907"/>
              </a:xfrm>
              <a:custGeom>
                <a:avLst/>
                <a:gdLst>
                  <a:gd name="T0" fmla="*/ 443 w 497"/>
                  <a:gd name="T1" fmla="*/ 0 h 400"/>
                  <a:gd name="T2" fmla="*/ 443 w 497"/>
                  <a:gd name="T3" fmla="*/ 0 h 400"/>
                  <a:gd name="T4" fmla="*/ 53 w 497"/>
                  <a:gd name="T5" fmla="*/ 0 h 400"/>
                  <a:gd name="T6" fmla="*/ 0 w 497"/>
                  <a:gd name="T7" fmla="*/ 44 h 400"/>
                  <a:gd name="T8" fmla="*/ 0 w 497"/>
                  <a:gd name="T9" fmla="*/ 346 h 400"/>
                  <a:gd name="T10" fmla="*/ 53 w 497"/>
                  <a:gd name="T11" fmla="*/ 399 h 400"/>
                  <a:gd name="T12" fmla="*/ 443 w 497"/>
                  <a:gd name="T13" fmla="*/ 399 h 400"/>
                  <a:gd name="T14" fmla="*/ 496 w 497"/>
                  <a:gd name="T15" fmla="*/ 346 h 400"/>
                  <a:gd name="T16" fmla="*/ 496 w 497"/>
                  <a:gd name="T17" fmla="*/ 44 h 400"/>
                  <a:gd name="T18" fmla="*/ 443 w 497"/>
                  <a:gd name="T19" fmla="*/ 0 h 400"/>
                  <a:gd name="T20" fmla="*/ 443 w 497"/>
                  <a:gd name="T21" fmla="*/ 346 h 400"/>
                  <a:gd name="T22" fmla="*/ 443 w 497"/>
                  <a:gd name="T23" fmla="*/ 346 h 400"/>
                  <a:gd name="T24" fmla="*/ 53 w 497"/>
                  <a:gd name="T25" fmla="*/ 346 h 400"/>
                  <a:gd name="T26" fmla="*/ 53 w 497"/>
                  <a:gd name="T27" fmla="*/ 44 h 400"/>
                  <a:gd name="T28" fmla="*/ 443 w 497"/>
                  <a:gd name="T29" fmla="*/ 44 h 400"/>
                  <a:gd name="T30" fmla="*/ 443 w 497"/>
                  <a:gd name="T31" fmla="*/ 346 h 400"/>
                  <a:gd name="T32" fmla="*/ 222 w 497"/>
                  <a:gd name="T33" fmla="*/ 249 h 400"/>
                  <a:gd name="T34" fmla="*/ 222 w 497"/>
                  <a:gd name="T35" fmla="*/ 249 h 400"/>
                  <a:gd name="T36" fmla="*/ 97 w 497"/>
                  <a:gd name="T37" fmla="*/ 249 h 400"/>
                  <a:gd name="T38" fmla="*/ 97 w 497"/>
                  <a:gd name="T39" fmla="*/ 293 h 400"/>
                  <a:gd name="T40" fmla="*/ 222 w 497"/>
                  <a:gd name="T41" fmla="*/ 293 h 400"/>
                  <a:gd name="T42" fmla="*/ 222 w 497"/>
                  <a:gd name="T43" fmla="*/ 249 h 400"/>
                  <a:gd name="T44" fmla="*/ 222 w 497"/>
                  <a:gd name="T45" fmla="*/ 178 h 400"/>
                  <a:gd name="T46" fmla="*/ 222 w 497"/>
                  <a:gd name="T47" fmla="*/ 178 h 400"/>
                  <a:gd name="T48" fmla="*/ 97 w 497"/>
                  <a:gd name="T49" fmla="*/ 178 h 400"/>
                  <a:gd name="T50" fmla="*/ 97 w 497"/>
                  <a:gd name="T51" fmla="*/ 222 h 400"/>
                  <a:gd name="T52" fmla="*/ 222 w 497"/>
                  <a:gd name="T53" fmla="*/ 222 h 400"/>
                  <a:gd name="T54" fmla="*/ 222 w 497"/>
                  <a:gd name="T55" fmla="*/ 178 h 400"/>
                  <a:gd name="T56" fmla="*/ 222 w 497"/>
                  <a:gd name="T57" fmla="*/ 98 h 400"/>
                  <a:gd name="T58" fmla="*/ 222 w 497"/>
                  <a:gd name="T59" fmla="*/ 98 h 400"/>
                  <a:gd name="T60" fmla="*/ 97 w 497"/>
                  <a:gd name="T61" fmla="*/ 98 h 400"/>
                  <a:gd name="T62" fmla="*/ 97 w 497"/>
                  <a:gd name="T63" fmla="*/ 143 h 400"/>
                  <a:gd name="T64" fmla="*/ 222 w 497"/>
                  <a:gd name="T65" fmla="*/ 143 h 400"/>
                  <a:gd name="T66" fmla="*/ 222 w 497"/>
                  <a:gd name="T67" fmla="*/ 98 h 400"/>
                  <a:gd name="T68" fmla="*/ 389 w 497"/>
                  <a:gd name="T69" fmla="*/ 257 h 400"/>
                  <a:gd name="T70" fmla="*/ 389 w 497"/>
                  <a:gd name="T71" fmla="*/ 257 h 400"/>
                  <a:gd name="T72" fmla="*/ 354 w 497"/>
                  <a:gd name="T73" fmla="*/ 231 h 400"/>
                  <a:gd name="T74" fmla="*/ 381 w 497"/>
                  <a:gd name="T75" fmla="*/ 151 h 400"/>
                  <a:gd name="T76" fmla="*/ 336 w 497"/>
                  <a:gd name="T77" fmla="*/ 98 h 400"/>
                  <a:gd name="T78" fmla="*/ 292 w 497"/>
                  <a:gd name="T79" fmla="*/ 151 h 400"/>
                  <a:gd name="T80" fmla="*/ 319 w 497"/>
                  <a:gd name="T81" fmla="*/ 231 h 400"/>
                  <a:gd name="T82" fmla="*/ 275 w 497"/>
                  <a:gd name="T83" fmla="*/ 257 h 400"/>
                  <a:gd name="T84" fmla="*/ 275 w 497"/>
                  <a:gd name="T85" fmla="*/ 293 h 400"/>
                  <a:gd name="T86" fmla="*/ 398 w 497"/>
                  <a:gd name="T87" fmla="*/ 293 h 400"/>
                  <a:gd name="T88" fmla="*/ 389 w 497"/>
                  <a:gd name="T89" fmla="*/ 25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7" h="400">
                    <a:moveTo>
                      <a:pt x="443" y="0"/>
                    </a:moveTo>
                    <a:lnTo>
                      <a:pt x="443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17" y="0"/>
                      <a:pt x="0" y="18"/>
                      <a:pt x="0" y="44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373"/>
                      <a:pt x="17" y="399"/>
                      <a:pt x="53" y="399"/>
                    </a:cubicBezTo>
                    <a:cubicBezTo>
                      <a:pt x="443" y="399"/>
                      <a:pt x="443" y="399"/>
                      <a:pt x="443" y="399"/>
                    </a:cubicBezTo>
                    <a:cubicBezTo>
                      <a:pt x="470" y="399"/>
                      <a:pt x="496" y="373"/>
                      <a:pt x="496" y="346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8"/>
                      <a:pt x="470" y="0"/>
                      <a:pt x="443" y="0"/>
                    </a:cubicBezTo>
                    <a:close/>
                    <a:moveTo>
                      <a:pt x="443" y="346"/>
                    </a:moveTo>
                    <a:lnTo>
                      <a:pt x="443" y="346"/>
                    </a:lnTo>
                    <a:cubicBezTo>
                      <a:pt x="53" y="346"/>
                      <a:pt x="53" y="346"/>
                      <a:pt x="53" y="3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43" y="44"/>
                      <a:pt x="443" y="44"/>
                      <a:pt x="443" y="44"/>
                    </a:cubicBezTo>
                    <a:lnTo>
                      <a:pt x="443" y="346"/>
                    </a:lnTo>
                    <a:close/>
                    <a:moveTo>
                      <a:pt x="222" y="249"/>
                    </a:moveTo>
                    <a:lnTo>
                      <a:pt x="222" y="249"/>
                    </a:lnTo>
                    <a:cubicBezTo>
                      <a:pt x="97" y="249"/>
                      <a:pt x="97" y="249"/>
                      <a:pt x="97" y="249"/>
                    </a:cubicBezTo>
                    <a:cubicBezTo>
                      <a:pt x="97" y="293"/>
                      <a:pt x="97" y="293"/>
                      <a:pt x="97" y="293"/>
                    </a:cubicBezTo>
                    <a:cubicBezTo>
                      <a:pt x="222" y="293"/>
                      <a:pt x="222" y="293"/>
                      <a:pt x="222" y="293"/>
                    </a:cubicBezTo>
                    <a:lnTo>
                      <a:pt x="222" y="249"/>
                    </a:lnTo>
                    <a:close/>
                    <a:moveTo>
                      <a:pt x="222" y="178"/>
                    </a:moveTo>
                    <a:lnTo>
                      <a:pt x="222" y="178"/>
                    </a:lnTo>
                    <a:cubicBezTo>
                      <a:pt x="97" y="178"/>
                      <a:pt x="97" y="178"/>
                      <a:pt x="97" y="178"/>
                    </a:cubicBezTo>
                    <a:cubicBezTo>
                      <a:pt x="97" y="222"/>
                      <a:pt x="97" y="222"/>
                      <a:pt x="97" y="222"/>
                    </a:cubicBezTo>
                    <a:cubicBezTo>
                      <a:pt x="222" y="222"/>
                      <a:pt x="222" y="222"/>
                      <a:pt x="222" y="222"/>
                    </a:cubicBezTo>
                    <a:lnTo>
                      <a:pt x="222" y="178"/>
                    </a:lnTo>
                    <a:close/>
                    <a:moveTo>
                      <a:pt x="222" y="98"/>
                    </a:moveTo>
                    <a:lnTo>
                      <a:pt x="222" y="98"/>
                    </a:lnTo>
                    <a:cubicBezTo>
                      <a:pt x="97" y="98"/>
                      <a:pt x="97" y="98"/>
                      <a:pt x="97" y="98"/>
                    </a:cubicBezTo>
                    <a:cubicBezTo>
                      <a:pt x="97" y="143"/>
                      <a:pt x="97" y="143"/>
                      <a:pt x="97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lnTo>
                      <a:pt x="222" y="98"/>
                    </a:lnTo>
                    <a:close/>
                    <a:moveTo>
                      <a:pt x="389" y="257"/>
                    </a:moveTo>
                    <a:lnTo>
                      <a:pt x="389" y="257"/>
                    </a:lnTo>
                    <a:cubicBezTo>
                      <a:pt x="389" y="257"/>
                      <a:pt x="354" y="249"/>
                      <a:pt x="354" y="231"/>
                    </a:cubicBezTo>
                    <a:cubicBezTo>
                      <a:pt x="354" y="204"/>
                      <a:pt x="381" y="196"/>
                      <a:pt x="381" y="151"/>
                    </a:cubicBezTo>
                    <a:cubicBezTo>
                      <a:pt x="381" y="125"/>
                      <a:pt x="372" y="98"/>
                      <a:pt x="336" y="98"/>
                    </a:cubicBezTo>
                    <a:cubicBezTo>
                      <a:pt x="301" y="98"/>
                      <a:pt x="292" y="125"/>
                      <a:pt x="292" y="151"/>
                    </a:cubicBezTo>
                    <a:cubicBezTo>
                      <a:pt x="292" y="196"/>
                      <a:pt x="319" y="204"/>
                      <a:pt x="319" y="231"/>
                    </a:cubicBezTo>
                    <a:cubicBezTo>
                      <a:pt x="319" y="249"/>
                      <a:pt x="275" y="257"/>
                      <a:pt x="275" y="257"/>
                    </a:cubicBezTo>
                    <a:lnTo>
                      <a:pt x="275" y="293"/>
                    </a:lnTo>
                    <a:cubicBezTo>
                      <a:pt x="398" y="293"/>
                      <a:pt x="398" y="293"/>
                      <a:pt x="398" y="293"/>
                    </a:cubicBezTo>
                    <a:cubicBezTo>
                      <a:pt x="398" y="293"/>
                      <a:pt x="398" y="257"/>
                      <a:pt x="389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461991" y="1722788"/>
            <a:ext cx="3955653" cy="3959162"/>
            <a:chOff x="1096493" y="1292091"/>
            <a:chExt cx="2966740" cy="2969372"/>
          </a:xfrm>
        </p:grpSpPr>
        <p:grpSp>
          <p:nvGrpSpPr>
            <p:cNvPr id="12" name="Group 60"/>
            <p:cNvGrpSpPr/>
            <p:nvPr/>
          </p:nvGrpSpPr>
          <p:grpSpPr>
            <a:xfrm>
              <a:off x="1946950" y="1486875"/>
              <a:ext cx="2116283" cy="2774588"/>
              <a:chOff x="12795250" y="366713"/>
              <a:chExt cx="2738438" cy="3589337"/>
            </a:xfrm>
          </p:grpSpPr>
          <p:sp>
            <p:nvSpPr>
              <p:cNvPr id="23" name="Freeform: Shape 61"/>
              <p:cNvSpPr/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4" name="Freeform: Shape 62"/>
              <p:cNvSpPr/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: Shape 64"/>
              <p:cNvSpPr/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6" name="Freeform: Shape 65"/>
              <p:cNvSpPr/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7" name="Freeform: Shape 66"/>
              <p:cNvSpPr/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8" name="Rectangle 67"/>
              <p:cNvSpPr/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9" name="Rectangle 68"/>
              <p:cNvSpPr/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Rectangle 69"/>
              <p:cNvSpPr/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1" name="Rectangle 70"/>
              <p:cNvSpPr/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2" name="Rectangle 71"/>
              <p:cNvSpPr/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3" name="Rectangle 72"/>
              <p:cNvSpPr/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4" name="Rectangle 73"/>
              <p:cNvSpPr/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Rectangle 74"/>
              <p:cNvSpPr/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6" name="Rectangle 75"/>
              <p:cNvSpPr/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7" name="Rectangle 76"/>
              <p:cNvSpPr/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8" name="Rectangle 77"/>
              <p:cNvSpPr/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9" name="Freeform: Shape 78"/>
              <p:cNvSpPr/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0" name="Freeform: Shape 79"/>
              <p:cNvSpPr/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1" name="Freeform: Shape 80"/>
              <p:cNvSpPr/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Rectangle 81"/>
              <p:cNvSpPr/>
              <p:nvPr/>
            </p:nvSpPr>
            <p:spPr bwMode="auto">
              <a:xfrm>
                <a:off x="13682662" y="366713"/>
                <a:ext cx="944563" cy="29051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82"/>
            <p:cNvGrpSpPr/>
            <p:nvPr/>
          </p:nvGrpSpPr>
          <p:grpSpPr>
            <a:xfrm>
              <a:off x="2621498" y="1292091"/>
              <a:ext cx="742587" cy="402073"/>
              <a:chOff x="17801829" y="5891398"/>
              <a:chExt cx="954592" cy="516864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1" name="Freeform: Shape 83"/>
              <p:cNvSpPr/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2" name="Oval 84"/>
              <p:cNvSpPr/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85"/>
            <p:cNvGrpSpPr/>
            <p:nvPr/>
          </p:nvGrpSpPr>
          <p:grpSpPr>
            <a:xfrm rot="1080935">
              <a:off x="1096493" y="1970883"/>
              <a:ext cx="1994506" cy="710956"/>
              <a:chOff x="485775" y="495300"/>
              <a:chExt cx="5238750" cy="1866901"/>
            </a:xfrm>
          </p:grpSpPr>
          <p:sp>
            <p:nvSpPr>
              <p:cNvPr id="15" name="Freeform: Shape 86"/>
              <p:cNvSpPr/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6" name="Freeform: Shape 87"/>
              <p:cNvSpPr/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7" name="Freeform: Shape 88"/>
              <p:cNvSpPr/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8" name="Freeform: Shape 89"/>
              <p:cNvSpPr/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19" name="Freeform: Shape 90"/>
              <p:cNvSpPr/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20" name="Freeform: Shape 91"/>
              <p:cNvSpPr/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Copyright Notice"/>
          <p:cNvSpPr/>
          <p:nvPr/>
        </p:nvSpPr>
        <p:spPr bwMode="auto">
          <a:xfrm>
            <a:off x="4203911" y="476331"/>
            <a:ext cx="3692753" cy="43475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相关技术点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2346843" y="2811891"/>
            <a:ext cx="1145158" cy="1676289"/>
            <a:chOff x="4992688" y="0"/>
            <a:chExt cx="615950" cy="865188"/>
          </a:xfrm>
          <a:solidFill>
            <a:schemeClr val="accent4"/>
          </a:solidFill>
        </p:grpSpPr>
        <p:sp>
          <p:nvSpPr>
            <p:cNvPr id="42" name="Freeform: Shape 15"/>
            <p:cNvSpPr/>
            <p:nvPr/>
          </p:nvSpPr>
          <p:spPr bwMode="auto">
            <a:xfrm>
              <a:off x="5002213" y="665163"/>
              <a:ext cx="544513" cy="200025"/>
            </a:xfrm>
            <a:custGeom>
              <a:avLst/>
              <a:gdLst/>
              <a:ahLst/>
              <a:cxnLst>
                <a:cxn ang="0">
                  <a:pos x="23" y="32"/>
                </a:cxn>
                <a:cxn ang="0">
                  <a:pos x="43" y="17"/>
                </a:cxn>
                <a:cxn ang="0">
                  <a:pos x="52" y="19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90" y="3"/>
                </a:cxn>
                <a:cxn ang="0">
                  <a:pos x="100" y="6"/>
                </a:cxn>
                <a:cxn ang="0">
                  <a:pos x="123" y="0"/>
                </a:cxn>
                <a:cxn ang="0">
                  <a:pos x="164" y="26"/>
                </a:cxn>
                <a:cxn ang="0">
                  <a:pos x="180" y="39"/>
                </a:cxn>
                <a:cxn ang="0">
                  <a:pos x="196" y="68"/>
                </a:cxn>
                <a:cxn ang="0">
                  <a:pos x="195" y="72"/>
                </a:cxn>
                <a:cxn ang="0">
                  <a:pos x="1" y="72"/>
                </a:cxn>
                <a:cxn ang="0">
                  <a:pos x="0" y="65"/>
                </a:cxn>
                <a:cxn ang="0">
                  <a:pos x="23" y="32"/>
                </a:cxn>
              </a:cxnLst>
              <a:rect l="0" t="0" r="r" b="b"/>
              <a:pathLst>
                <a:path w="196" h="72">
                  <a:moveTo>
                    <a:pt x="23" y="32"/>
                  </a:moveTo>
                  <a:cubicBezTo>
                    <a:pt x="25" y="24"/>
                    <a:pt x="33" y="17"/>
                    <a:pt x="43" y="17"/>
                  </a:cubicBezTo>
                  <a:cubicBezTo>
                    <a:pt x="46" y="17"/>
                    <a:pt x="49" y="18"/>
                    <a:pt x="52" y="19"/>
                  </a:cubicBezTo>
                  <a:cubicBezTo>
                    <a:pt x="58" y="15"/>
                    <a:pt x="65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6" y="7"/>
                    <a:pt x="82" y="3"/>
                    <a:pt x="90" y="3"/>
                  </a:cubicBezTo>
                  <a:cubicBezTo>
                    <a:pt x="94" y="3"/>
                    <a:pt x="97" y="4"/>
                    <a:pt x="100" y="6"/>
                  </a:cubicBezTo>
                  <a:cubicBezTo>
                    <a:pt x="107" y="2"/>
                    <a:pt x="115" y="0"/>
                    <a:pt x="123" y="0"/>
                  </a:cubicBezTo>
                  <a:cubicBezTo>
                    <a:pt x="142" y="0"/>
                    <a:pt x="159" y="11"/>
                    <a:pt x="164" y="26"/>
                  </a:cubicBezTo>
                  <a:cubicBezTo>
                    <a:pt x="172" y="27"/>
                    <a:pt x="179" y="32"/>
                    <a:pt x="180" y="39"/>
                  </a:cubicBezTo>
                  <a:cubicBezTo>
                    <a:pt x="189" y="45"/>
                    <a:pt x="196" y="56"/>
                    <a:pt x="196" y="68"/>
                  </a:cubicBezTo>
                  <a:cubicBezTo>
                    <a:pt x="196" y="70"/>
                    <a:pt x="195" y="71"/>
                    <a:pt x="195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0"/>
                    <a:pt x="0" y="68"/>
                    <a:pt x="0" y="65"/>
                  </a:cubicBezTo>
                  <a:cubicBezTo>
                    <a:pt x="0" y="50"/>
                    <a:pt x="10" y="37"/>
                    <a:pt x="23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3" name="Freeform: Shape 16"/>
            <p:cNvSpPr/>
            <p:nvPr/>
          </p:nvSpPr>
          <p:spPr bwMode="auto">
            <a:xfrm>
              <a:off x="4992688" y="0"/>
              <a:ext cx="615950" cy="661988"/>
            </a:xfrm>
            <a:custGeom>
              <a:avLst/>
              <a:gdLst/>
              <a:ahLst/>
              <a:cxnLst>
                <a:cxn ang="0">
                  <a:pos x="127" y="126"/>
                </a:cxn>
                <a:cxn ang="0">
                  <a:pos x="188" y="87"/>
                </a:cxn>
                <a:cxn ang="0">
                  <a:pos x="105" y="158"/>
                </a:cxn>
                <a:cxn ang="0">
                  <a:pos x="37" y="37"/>
                </a:cxn>
                <a:cxn ang="0">
                  <a:pos x="102" y="109"/>
                </a:cxn>
                <a:cxn ang="0">
                  <a:pos x="0" y="0"/>
                </a:cxn>
                <a:cxn ang="0">
                  <a:pos x="89" y="119"/>
                </a:cxn>
                <a:cxn ang="0">
                  <a:pos x="92" y="127"/>
                </a:cxn>
                <a:cxn ang="0">
                  <a:pos x="98" y="195"/>
                </a:cxn>
                <a:cxn ang="0">
                  <a:pos x="40" y="169"/>
                </a:cxn>
                <a:cxn ang="0">
                  <a:pos x="85" y="183"/>
                </a:cxn>
                <a:cxn ang="0">
                  <a:pos x="15" y="163"/>
                </a:cxn>
                <a:cxn ang="0">
                  <a:pos x="79" y="187"/>
                </a:cxn>
                <a:cxn ang="0">
                  <a:pos x="98" y="203"/>
                </a:cxn>
                <a:cxn ang="0">
                  <a:pos x="97" y="236"/>
                </a:cxn>
                <a:cxn ang="0">
                  <a:pos x="103" y="238"/>
                </a:cxn>
                <a:cxn ang="0">
                  <a:pos x="113" y="235"/>
                </a:cxn>
                <a:cxn ang="0">
                  <a:pos x="107" y="168"/>
                </a:cxn>
                <a:cxn ang="0">
                  <a:pos x="139" y="127"/>
                </a:cxn>
                <a:cxn ang="0">
                  <a:pos x="221" y="69"/>
                </a:cxn>
                <a:cxn ang="0">
                  <a:pos x="127" y="126"/>
                </a:cxn>
              </a:cxnLst>
              <a:rect l="0" t="0" r="r" b="b"/>
              <a:pathLst>
                <a:path w="221" h="238">
                  <a:moveTo>
                    <a:pt x="127" y="126"/>
                  </a:moveTo>
                  <a:cubicBezTo>
                    <a:pt x="157" y="87"/>
                    <a:pt x="188" y="87"/>
                    <a:pt x="188" y="87"/>
                  </a:cubicBezTo>
                  <a:cubicBezTo>
                    <a:pt x="149" y="103"/>
                    <a:pt x="112" y="148"/>
                    <a:pt x="105" y="158"/>
                  </a:cubicBezTo>
                  <a:cubicBezTo>
                    <a:pt x="96" y="113"/>
                    <a:pt x="77" y="62"/>
                    <a:pt x="37" y="37"/>
                  </a:cubicBezTo>
                  <a:cubicBezTo>
                    <a:pt x="37" y="37"/>
                    <a:pt x="77" y="45"/>
                    <a:pt x="102" y="109"/>
                  </a:cubicBezTo>
                  <a:cubicBezTo>
                    <a:pt x="102" y="109"/>
                    <a:pt x="158" y="33"/>
                    <a:pt x="0" y="0"/>
                  </a:cubicBezTo>
                  <a:cubicBezTo>
                    <a:pt x="0" y="0"/>
                    <a:pt x="15" y="166"/>
                    <a:pt x="89" y="11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5" y="138"/>
                    <a:pt x="98" y="166"/>
                    <a:pt x="98" y="195"/>
                  </a:cubicBezTo>
                  <a:cubicBezTo>
                    <a:pt x="90" y="189"/>
                    <a:pt x="63" y="172"/>
                    <a:pt x="40" y="169"/>
                  </a:cubicBezTo>
                  <a:cubicBezTo>
                    <a:pt x="40" y="169"/>
                    <a:pt x="59" y="163"/>
                    <a:pt x="85" y="183"/>
                  </a:cubicBezTo>
                  <a:cubicBezTo>
                    <a:pt x="85" y="183"/>
                    <a:pt x="90" y="138"/>
                    <a:pt x="15" y="163"/>
                  </a:cubicBezTo>
                  <a:cubicBezTo>
                    <a:pt x="15" y="163"/>
                    <a:pt x="59" y="224"/>
                    <a:pt x="79" y="187"/>
                  </a:cubicBezTo>
                  <a:cubicBezTo>
                    <a:pt x="98" y="203"/>
                    <a:pt x="98" y="203"/>
                    <a:pt x="98" y="203"/>
                  </a:cubicBezTo>
                  <a:cubicBezTo>
                    <a:pt x="98" y="214"/>
                    <a:pt x="98" y="226"/>
                    <a:pt x="97" y="236"/>
                  </a:cubicBezTo>
                  <a:cubicBezTo>
                    <a:pt x="99" y="236"/>
                    <a:pt x="101" y="237"/>
                    <a:pt x="103" y="238"/>
                  </a:cubicBezTo>
                  <a:cubicBezTo>
                    <a:pt x="106" y="236"/>
                    <a:pt x="109" y="236"/>
                    <a:pt x="113" y="235"/>
                  </a:cubicBezTo>
                  <a:cubicBezTo>
                    <a:pt x="113" y="225"/>
                    <a:pt x="112" y="199"/>
                    <a:pt x="107" y="168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80" y="173"/>
                    <a:pt x="221" y="69"/>
                    <a:pt x="221" y="69"/>
                  </a:cubicBezTo>
                  <a:cubicBezTo>
                    <a:pt x="106" y="61"/>
                    <a:pt x="127" y="126"/>
                    <a:pt x="127" y="1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7018338" y="2803392"/>
            <a:ext cx="1234300" cy="1684788"/>
            <a:chOff x="4992688" y="0"/>
            <a:chExt cx="615950" cy="865188"/>
          </a:xfrm>
          <a:solidFill>
            <a:schemeClr val="accent2"/>
          </a:solidFill>
        </p:grpSpPr>
        <p:sp>
          <p:nvSpPr>
            <p:cNvPr id="38" name="Freeform: Shape 21"/>
            <p:cNvSpPr/>
            <p:nvPr/>
          </p:nvSpPr>
          <p:spPr bwMode="auto">
            <a:xfrm>
              <a:off x="5002213" y="665163"/>
              <a:ext cx="544513" cy="200025"/>
            </a:xfrm>
            <a:custGeom>
              <a:avLst/>
              <a:gdLst/>
              <a:ahLst/>
              <a:cxnLst>
                <a:cxn ang="0">
                  <a:pos x="23" y="32"/>
                </a:cxn>
                <a:cxn ang="0">
                  <a:pos x="43" y="17"/>
                </a:cxn>
                <a:cxn ang="0">
                  <a:pos x="52" y="19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90" y="3"/>
                </a:cxn>
                <a:cxn ang="0">
                  <a:pos x="100" y="6"/>
                </a:cxn>
                <a:cxn ang="0">
                  <a:pos x="123" y="0"/>
                </a:cxn>
                <a:cxn ang="0">
                  <a:pos x="164" y="26"/>
                </a:cxn>
                <a:cxn ang="0">
                  <a:pos x="180" y="39"/>
                </a:cxn>
                <a:cxn ang="0">
                  <a:pos x="196" y="68"/>
                </a:cxn>
                <a:cxn ang="0">
                  <a:pos x="195" y="72"/>
                </a:cxn>
                <a:cxn ang="0">
                  <a:pos x="1" y="72"/>
                </a:cxn>
                <a:cxn ang="0">
                  <a:pos x="0" y="65"/>
                </a:cxn>
                <a:cxn ang="0">
                  <a:pos x="23" y="32"/>
                </a:cxn>
              </a:cxnLst>
              <a:rect l="0" t="0" r="r" b="b"/>
              <a:pathLst>
                <a:path w="196" h="72">
                  <a:moveTo>
                    <a:pt x="23" y="32"/>
                  </a:moveTo>
                  <a:cubicBezTo>
                    <a:pt x="25" y="24"/>
                    <a:pt x="33" y="17"/>
                    <a:pt x="43" y="17"/>
                  </a:cubicBezTo>
                  <a:cubicBezTo>
                    <a:pt x="46" y="17"/>
                    <a:pt x="49" y="18"/>
                    <a:pt x="52" y="19"/>
                  </a:cubicBezTo>
                  <a:cubicBezTo>
                    <a:pt x="58" y="15"/>
                    <a:pt x="65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6" y="7"/>
                    <a:pt x="82" y="3"/>
                    <a:pt x="90" y="3"/>
                  </a:cubicBezTo>
                  <a:cubicBezTo>
                    <a:pt x="94" y="3"/>
                    <a:pt x="97" y="4"/>
                    <a:pt x="100" y="6"/>
                  </a:cubicBezTo>
                  <a:cubicBezTo>
                    <a:pt x="107" y="2"/>
                    <a:pt x="115" y="0"/>
                    <a:pt x="123" y="0"/>
                  </a:cubicBezTo>
                  <a:cubicBezTo>
                    <a:pt x="142" y="0"/>
                    <a:pt x="159" y="11"/>
                    <a:pt x="164" y="26"/>
                  </a:cubicBezTo>
                  <a:cubicBezTo>
                    <a:pt x="172" y="27"/>
                    <a:pt x="179" y="32"/>
                    <a:pt x="180" y="39"/>
                  </a:cubicBezTo>
                  <a:cubicBezTo>
                    <a:pt x="189" y="45"/>
                    <a:pt x="196" y="56"/>
                    <a:pt x="196" y="68"/>
                  </a:cubicBezTo>
                  <a:cubicBezTo>
                    <a:pt x="196" y="70"/>
                    <a:pt x="195" y="71"/>
                    <a:pt x="195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0"/>
                    <a:pt x="0" y="68"/>
                    <a:pt x="0" y="65"/>
                  </a:cubicBezTo>
                  <a:cubicBezTo>
                    <a:pt x="0" y="50"/>
                    <a:pt x="10" y="37"/>
                    <a:pt x="23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Freeform: Shape 22"/>
            <p:cNvSpPr/>
            <p:nvPr/>
          </p:nvSpPr>
          <p:spPr bwMode="auto">
            <a:xfrm>
              <a:off x="4992688" y="0"/>
              <a:ext cx="615950" cy="661988"/>
            </a:xfrm>
            <a:custGeom>
              <a:avLst/>
              <a:gdLst/>
              <a:ahLst/>
              <a:cxnLst>
                <a:cxn ang="0">
                  <a:pos x="127" y="126"/>
                </a:cxn>
                <a:cxn ang="0">
                  <a:pos x="188" y="87"/>
                </a:cxn>
                <a:cxn ang="0">
                  <a:pos x="105" y="158"/>
                </a:cxn>
                <a:cxn ang="0">
                  <a:pos x="37" y="37"/>
                </a:cxn>
                <a:cxn ang="0">
                  <a:pos x="102" y="109"/>
                </a:cxn>
                <a:cxn ang="0">
                  <a:pos x="0" y="0"/>
                </a:cxn>
                <a:cxn ang="0">
                  <a:pos x="89" y="119"/>
                </a:cxn>
                <a:cxn ang="0">
                  <a:pos x="92" y="127"/>
                </a:cxn>
                <a:cxn ang="0">
                  <a:pos x="98" y="195"/>
                </a:cxn>
                <a:cxn ang="0">
                  <a:pos x="40" y="169"/>
                </a:cxn>
                <a:cxn ang="0">
                  <a:pos x="85" y="183"/>
                </a:cxn>
                <a:cxn ang="0">
                  <a:pos x="15" y="163"/>
                </a:cxn>
                <a:cxn ang="0">
                  <a:pos x="79" y="187"/>
                </a:cxn>
                <a:cxn ang="0">
                  <a:pos x="98" y="203"/>
                </a:cxn>
                <a:cxn ang="0">
                  <a:pos x="97" y="236"/>
                </a:cxn>
                <a:cxn ang="0">
                  <a:pos x="103" y="238"/>
                </a:cxn>
                <a:cxn ang="0">
                  <a:pos x="113" y="235"/>
                </a:cxn>
                <a:cxn ang="0">
                  <a:pos x="107" y="168"/>
                </a:cxn>
                <a:cxn ang="0">
                  <a:pos x="139" y="127"/>
                </a:cxn>
                <a:cxn ang="0">
                  <a:pos x="221" y="69"/>
                </a:cxn>
                <a:cxn ang="0">
                  <a:pos x="127" y="126"/>
                </a:cxn>
              </a:cxnLst>
              <a:rect l="0" t="0" r="r" b="b"/>
              <a:pathLst>
                <a:path w="221" h="238">
                  <a:moveTo>
                    <a:pt x="127" y="126"/>
                  </a:moveTo>
                  <a:cubicBezTo>
                    <a:pt x="157" y="87"/>
                    <a:pt x="188" y="87"/>
                    <a:pt x="188" y="87"/>
                  </a:cubicBezTo>
                  <a:cubicBezTo>
                    <a:pt x="149" y="103"/>
                    <a:pt x="112" y="148"/>
                    <a:pt x="105" y="158"/>
                  </a:cubicBezTo>
                  <a:cubicBezTo>
                    <a:pt x="96" y="113"/>
                    <a:pt x="77" y="62"/>
                    <a:pt x="37" y="37"/>
                  </a:cubicBezTo>
                  <a:cubicBezTo>
                    <a:pt x="37" y="37"/>
                    <a:pt x="77" y="45"/>
                    <a:pt x="102" y="109"/>
                  </a:cubicBezTo>
                  <a:cubicBezTo>
                    <a:pt x="102" y="109"/>
                    <a:pt x="158" y="33"/>
                    <a:pt x="0" y="0"/>
                  </a:cubicBezTo>
                  <a:cubicBezTo>
                    <a:pt x="0" y="0"/>
                    <a:pt x="15" y="166"/>
                    <a:pt x="89" y="11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5" y="138"/>
                    <a:pt x="98" y="166"/>
                    <a:pt x="98" y="195"/>
                  </a:cubicBezTo>
                  <a:cubicBezTo>
                    <a:pt x="90" y="189"/>
                    <a:pt x="63" y="172"/>
                    <a:pt x="40" y="169"/>
                  </a:cubicBezTo>
                  <a:cubicBezTo>
                    <a:pt x="40" y="169"/>
                    <a:pt x="59" y="163"/>
                    <a:pt x="85" y="183"/>
                  </a:cubicBezTo>
                  <a:cubicBezTo>
                    <a:pt x="85" y="183"/>
                    <a:pt x="90" y="138"/>
                    <a:pt x="15" y="163"/>
                  </a:cubicBezTo>
                  <a:cubicBezTo>
                    <a:pt x="15" y="163"/>
                    <a:pt x="59" y="224"/>
                    <a:pt x="79" y="187"/>
                  </a:cubicBezTo>
                  <a:cubicBezTo>
                    <a:pt x="98" y="203"/>
                    <a:pt x="98" y="203"/>
                    <a:pt x="98" y="203"/>
                  </a:cubicBezTo>
                  <a:cubicBezTo>
                    <a:pt x="98" y="214"/>
                    <a:pt x="98" y="226"/>
                    <a:pt x="97" y="236"/>
                  </a:cubicBezTo>
                  <a:cubicBezTo>
                    <a:pt x="99" y="236"/>
                    <a:pt x="101" y="237"/>
                    <a:pt x="103" y="238"/>
                  </a:cubicBezTo>
                  <a:cubicBezTo>
                    <a:pt x="106" y="236"/>
                    <a:pt x="109" y="236"/>
                    <a:pt x="113" y="235"/>
                  </a:cubicBezTo>
                  <a:cubicBezTo>
                    <a:pt x="113" y="225"/>
                    <a:pt x="112" y="199"/>
                    <a:pt x="107" y="168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80" y="173"/>
                    <a:pt x="221" y="69"/>
                    <a:pt x="221" y="69"/>
                  </a:cubicBezTo>
                  <a:cubicBezTo>
                    <a:pt x="106" y="61"/>
                    <a:pt x="127" y="126"/>
                    <a:pt x="127" y="1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Group 23"/>
          <p:cNvGrpSpPr/>
          <p:nvPr/>
        </p:nvGrpSpPr>
        <p:grpSpPr>
          <a:xfrm>
            <a:off x="9157809" y="2803392"/>
            <a:ext cx="1339278" cy="1684788"/>
            <a:chOff x="4992688" y="0"/>
            <a:chExt cx="615950" cy="865188"/>
          </a:xfrm>
          <a:solidFill>
            <a:schemeClr val="accent3"/>
          </a:solidFill>
        </p:grpSpPr>
        <p:sp>
          <p:nvSpPr>
            <p:cNvPr id="36" name="Freeform: Shape 24"/>
            <p:cNvSpPr/>
            <p:nvPr/>
          </p:nvSpPr>
          <p:spPr bwMode="auto">
            <a:xfrm>
              <a:off x="5002213" y="665163"/>
              <a:ext cx="544513" cy="200025"/>
            </a:xfrm>
            <a:custGeom>
              <a:avLst/>
              <a:gdLst/>
              <a:ahLst/>
              <a:cxnLst>
                <a:cxn ang="0">
                  <a:pos x="23" y="32"/>
                </a:cxn>
                <a:cxn ang="0">
                  <a:pos x="43" y="17"/>
                </a:cxn>
                <a:cxn ang="0">
                  <a:pos x="52" y="19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90" y="3"/>
                </a:cxn>
                <a:cxn ang="0">
                  <a:pos x="100" y="6"/>
                </a:cxn>
                <a:cxn ang="0">
                  <a:pos x="123" y="0"/>
                </a:cxn>
                <a:cxn ang="0">
                  <a:pos x="164" y="26"/>
                </a:cxn>
                <a:cxn ang="0">
                  <a:pos x="180" y="39"/>
                </a:cxn>
                <a:cxn ang="0">
                  <a:pos x="196" y="68"/>
                </a:cxn>
                <a:cxn ang="0">
                  <a:pos x="195" y="72"/>
                </a:cxn>
                <a:cxn ang="0">
                  <a:pos x="1" y="72"/>
                </a:cxn>
                <a:cxn ang="0">
                  <a:pos x="0" y="65"/>
                </a:cxn>
                <a:cxn ang="0">
                  <a:pos x="23" y="32"/>
                </a:cxn>
              </a:cxnLst>
              <a:rect l="0" t="0" r="r" b="b"/>
              <a:pathLst>
                <a:path w="196" h="72">
                  <a:moveTo>
                    <a:pt x="23" y="32"/>
                  </a:moveTo>
                  <a:cubicBezTo>
                    <a:pt x="25" y="24"/>
                    <a:pt x="33" y="17"/>
                    <a:pt x="43" y="17"/>
                  </a:cubicBezTo>
                  <a:cubicBezTo>
                    <a:pt x="46" y="17"/>
                    <a:pt x="49" y="18"/>
                    <a:pt x="52" y="19"/>
                  </a:cubicBezTo>
                  <a:cubicBezTo>
                    <a:pt x="58" y="15"/>
                    <a:pt x="65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6" y="7"/>
                    <a:pt x="82" y="3"/>
                    <a:pt x="90" y="3"/>
                  </a:cubicBezTo>
                  <a:cubicBezTo>
                    <a:pt x="94" y="3"/>
                    <a:pt x="97" y="4"/>
                    <a:pt x="100" y="6"/>
                  </a:cubicBezTo>
                  <a:cubicBezTo>
                    <a:pt x="107" y="2"/>
                    <a:pt x="115" y="0"/>
                    <a:pt x="123" y="0"/>
                  </a:cubicBezTo>
                  <a:cubicBezTo>
                    <a:pt x="142" y="0"/>
                    <a:pt x="159" y="11"/>
                    <a:pt x="164" y="26"/>
                  </a:cubicBezTo>
                  <a:cubicBezTo>
                    <a:pt x="172" y="27"/>
                    <a:pt x="179" y="32"/>
                    <a:pt x="180" y="39"/>
                  </a:cubicBezTo>
                  <a:cubicBezTo>
                    <a:pt x="189" y="45"/>
                    <a:pt x="196" y="56"/>
                    <a:pt x="196" y="68"/>
                  </a:cubicBezTo>
                  <a:cubicBezTo>
                    <a:pt x="196" y="70"/>
                    <a:pt x="195" y="71"/>
                    <a:pt x="195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0"/>
                    <a:pt x="0" y="68"/>
                    <a:pt x="0" y="65"/>
                  </a:cubicBezTo>
                  <a:cubicBezTo>
                    <a:pt x="0" y="50"/>
                    <a:pt x="10" y="37"/>
                    <a:pt x="23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7" name="Freeform: Shape 25"/>
            <p:cNvSpPr/>
            <p:nvPr/>
          </p:nvSpPr>
          <p:spPr bwMode="auto">
            <a:xfrm>
              <a:off x="4992688" y="0"/>
              <a:ext cx="615950" cy="661988"/>
            </a:xfrm>
            <a:custGeom>
              <a:avLst/>
              <a:gdLst/>
              <a:ahLst/>
              <a:cxnLst>
                <a:cxn ang="0">
                  <a:pos x="127" y="126"/>
                </a:cxn>
                <a:cxn ang="0">
                  <a:pos x="188" y="87"/>
                </a:cxn>
                <a:cxn ang="0">
                  <a:pos x="105" y="158"/>
                </a:cxn>
                <a:cxn ang="0">
                  <a:pos x="37" y="37"/>
                </a:cxn>
                <a:cxn ang="0">
                  <a:pos x="102" y="109"/>
                </a:cxn>
                <a:cxn ang="0">
                  <a:pos x="0" y="0"/>
                </a:cxn>
                <a:cxn ang="0">
                  <a:pos x="89" y="119"/>
                </a:cxn>
                <a:cxn ang="0">
                  <a:pos x="92" y="127"/>
                </a:cxn>
                <a:cxn ang="0">
                  <a:pos x="98" y="195"/>
                </a:cxn>
                <a:cxn ang="0">
                  <a:pos x="40" y="169"/>
                </a:cxn>
                <a:cxn ang="0">
                  <a:pos x="85" y="183"/>
                </a:cxn>
                <a:cxn ang="0">
                  <a:pos x="15" y="163"/>
                </a:cxn>
                <a:cxn ang="0">
                  <a:pos x="79" y="187"/>
                </a:cxn>
                <a:cxn ang="0">
                  <a:pos x="98" y="203"/>
                </a:cxn>
                <a:cxn ang="0">
                  <a:pos x="97" y="236"/>
                </a:cxn>
                <a:cxn ang="0">
                  <a:pos x="103" y="238"/>
                </a:cxn>
                <a:cxn ang="0">
                  <a:pos x="113" y="235"/>
                </a:cxn>
                <a:cxn ang="0">
                  <a:pos x="107" y="168"/>
                </a:cxn>
                <a:cxn ang="0">
                  <a:pos x="139" y="127"/>
                </a:cxn>
                <a:cxn ang="0">
                  <a:pos x="221" y="69"/>
                </a:cxn>
                <a:cxn ang="0">
                  <a:pos x="127" y="126"/>
                </a:cxn>
              </a:cxnLst>
              <a:rect l="0" t="0" r="r" b="b"/>
              <a:pathLst>
                <a:path w="221" h="238">
                  <a:moveTo>
                    <a:pt x="127" y="126"/>
                  </a:moveTo>
                  <a:cubicBezTo>
                    <a:pt x="157" y="87"/>
                    <a:pt x="188" y="87"/>
                    <a:pt x="188" y="87"/>
                  </a:cubicBezTo>
                  <a:cubicBezTo>
                    <a:pt x="149" y="103"/>
                    <a:pt x="112" y="148"/>
                    <a:pt x="105" y="158"/>
                  </a:cubicBezTo>
                  <a:cubicBezTo>
                    <a:pt x="96" y="113"/>
                    <a:pt x="77" y="62"/>
                    <a:pt x="37" y="37"/>
                  </a:cubicBezTo>
                  <a:cubicBezTo>
                    <a:pt x="37" y="37"/>
                    <a:pt x="77" y="45"/>
                    <a:pt x="102" y="109"/>
                  </a:cubicBezTo>
                  <a:cubicBezTo>
                    <a:pt x="102" y="109"/>
                    <a:pt x="158" y="33"/>
                    <a:pt x="0" y="0"/>
                  </a:cubicBezTo>
                  <a:cubicBezTo>
                    <a:pt x="0" y="0"/>
                    <a:pt x="15" y="166"/>
                    <a:pt x="89" y="11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5" y="138"/>
                    <a:pt x="98" y="166"/>
                    <a:pt x="98" y="195"/>
                  </a:cubicBezTo>
                  <a:cubicBezTo>
                    <a:pt x="90" y="189"/>
                    <a:pt x="63" y="172"/>
                    <a:pt x="40" y="169"/>
                  </a:cubicBezTo>
                  <a:cubicBezTo>
                    <a:pt x="40" y="169"/>
                    <a:pt x="59" y="163"/>
                    <a:pt x="85" y="183"/>
                  </a:cubicBezTo>
                  <a:cubicBezTo>
                    <a:pt x="85" y="183"/>
                    <a:pt x="90" y="138"/>
                    <a:pt x="15" y="163"/>
                  </a:cubicBezTo>
                  <a:cubicBezTo>
                    <a:pt x="15" y="163"/>
                    <a:pt x="59" y="224"/>
                    <a:pt x="79" y="187"/>
                  </a:cubicBezTo>
                  <a:cubicBezTo>
                    <a:pt x="98" y="203"/>
                    <a:pt x="98" y="203"/>
                    <a:pt x="98" y="203"/>
                  </a:cubicBezTo>
                  <a:cubicBezTo>
                    <a:pt x="98" y="214"/>
                    <a:pt x="98" y="226"/>
                    <a:pt x="97" y="236"/>
                  </a:cubicBezTo>
                  <a:cubicBezTo>
                    <a:pt x="99" y="236"/>
                    <a:pt x="101" y="237"/>
                    <a:pt x="103" y="238"/>
                  </a:cubicBezTo>
                  <a:cubicBezTo>
                    <a:pt x="106" y="236"/>
                    <a:pt x="109" y="236"/>
                    <a:pt x="113" y="235"/>
                  </a:cubicBezTo>
                  <a:cubicBezTo>
                    <a:pt x="113" y="225"/>
                    <a:pt x="112" y="199"/>
                    <a:pt x="107" y="168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80" y="173"/>
                    <a:pt x="221" y="69"/>
                    <a:pt x="221" y="69"/>
                  </a:cubicBezTo>
                  <a:cubicBezTo>
                    <a:pt x="106" y="61"/>
                    <a:pt x="127" y="126"/>
                    <a:pt x="127" y="1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Group 29"/>
          <p:cNvGrpSpPr/>
          <p:nvPr/>
        </p:nvGrpSpPr>
        <p:grpSpPr>
          <a:xfrm>
            <a:off x="2423572" y="2147500"/>
            <a:ext cx="7494240" cy="433996"/>
            <a:chOff x="2588654" y="2802670"/>
            <a:chExt cx="5162319" cy="433997"/>
          </a:xfrm>
        </p:grpSpPr>
        <p:cxnSp>
          <p:nvCxnSpPr>
            <p:cNvPr id="27" name="Straight Connector 30"/>
            <p:cNvCxnSpPr/>
            <p:nvPr/>
          </p:nvCxnSpPr>
          <p:spPr>
            <a:xfrm>
              <a:off x="2588654" y="2802670"/>
              <a:ext cx="5162319" cy="1334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31"/>
            <p:cNvGrpSpPr/>
            <p:nvPr/>
          </p:nvGrpSpPr>
          <p:grpSpPr>
            <a:xfrm>
              <a:off x="2588654" y="2807150"/>
              <a:ext cx="5162319" cy="429517"/>
              <a:chOff x="2588654" y="2807150"/>
              <a:chExt cx="5162319" cy="429517"/>
            </a:xfrm>
          </p:grpSpPr>
          <p:cxnSp>
            <p:nvCxnSpPr>
              <p:cNvPr id="29" name="Straight Connector 32"/>
              <p:cNvCxnSpPr/>
              <p:nvPr/>
            </p:nvCxnSpPr>
            <p:spPr>
              <a:xfrm>
                <a:off x="2588654" y="2807150"/>
                <a:ext cx="0" cy="425447"/>
              </a:xfrm>
              <a:prstGeom prst="line">
                <a:avLst/>
              </a:prstGeom>
              <a:ln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3"/>
              <p:cNvCxnSpPr/>
              <p:nvPr/>
            </p:nvCxnSpPr>
            <p:spPr>
              <a:xfrm>
                <a:off x="4681666" y="2807150"/>
                <a:ext cx="0" cy="425447"/>
              </a:xfrm>
              <a:prstGeom prst="line">
                <a:avLst/>
              </a:prstGeom>
              <a:ln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4"/>
              <p:cNvCxnSpPr/>
              <p:nvPr/>
            </p:nvCxnSpPr>
            <p:spPr>
              <a:xfrm>
                <a:off x="6194776" y="2807150"/>
                <a:ext cx="0" cy="425447"/>
              </a:xfrm>
              <a:prstGeom prst="line">
                <a:avLst/>
              </a:prstGeom>
              <a:ln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5"/>
              <p:cNvCxnSpPr/>
              <p:nvPr/>
            </p:nvCxnSpPr>
            <p:spPr>
              <a:xfrm>
                <a:off x="7750973" y="2811220"/>
                <a:ext cx="0" cy="425447"/>
              </a:xfrm>
              <a:prstGeom prst="line">
                <a:avLst/>
              </a:prstGeom>
              <a:ln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38"/>
          <p:cNvGrpSpPr/>
          <p:nvPr/>
        </p:nvGrpSpPr>
        <p:grpSpPr>
          <a:xfrm>
            <a:off x="2152904" y="4706022"/>
            <a:ext cx="2075607" cy="953692"/>
            <a:chOff x="1732858" y="5001250"/>
            <a:chExt cx="2213143" cy="867812"/>
          </a:xfrm>
        </p:grpSpPr>
        <p:sp>
          <p:nvSpPr>
            <p:cNvPr id="25" name="TextBox 51"/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HTML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超链接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6" name="TextBox 52"/>
            <p:cNvSpPr txBox="1"/>
            <p:nvPr/>
          </p:nvSpPr>
          <p:spPr bwMode="auto">
            <a:xfrm>
              <a:off x="1732858" y="5294832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使用标签 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&lt;a&gt;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来设置超文本链接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39"/>
          <p:cNvGrpSpPr/>
          <p:nvPr/>
        </p:nvGrpSpPr>
        <p:grpSpPr>
          <a:xfrm>
            <a:off x="4367980" y="4745534"/>
            <a:ext cx="2131862" cy="914180"/>
            <a:chOff x="1732858" y="5001250"/>
            <a:chExt cx="2273126" cy="867812"/>
          </a:xfrm>
        </p:grpSpPr>
        <p:sp>
          <p:nvSpPr>
            <p:cNvPr id="23" name="TextBox 49"/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批量统计文档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TextBox 50"/>
            <p:cNvSpPr txBox="1"/>
            <p:nvPr/>
          </p:nvSpPr>
          <p:spPr bwMode="auto">
            <a:xfrm>
              <a:off x="1792841" y="5294832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文件遍历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Group 40"/>
          <p:cNvGrpSpPr/>
          <p:nvPr/>
        </p:nvGrpSpPr>
        <p:grpSpPr>
          <a:xfrm>
            <a:off x="6583055" y="4746098"/>
            <a:ext cx="2075608" cy="903064"/>
            <a:chOff x="1732857" y="5001250"/>
            <a:chExt cx="2213144" cy="857260"/>
          </a:xfrm>
        </p:grpSpPr>
        <p:sp>
          <p:nvSpPr>
            <p:cNvPr id="21" name="TextBox 47"/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地址转换与拼接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2" name="TextBox 48"/>
            <p:cNvSpPr txBox="1"/>
            <p:nvPr/>
          </p:nvSpPr>
          <p:spPr bwMode="auto">
            <a:xfrm>
              <a:off x="1732857" y="5284280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strcpy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，</a:t>
              </a: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strcat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Group 41"/>
          <p:cNvGrpSpPr/>
          <p:nvPr/>
        </p:nvGrpSpPr>
        <p:grpSpPr>
          <a:xfrm>
            <a:off x="8798132" y="4745534"/>
            <a:ext cx="2075607" cy="914180"/>
            <a:chOff x="1732858" y="5001250"/>
            <a:chExt cx="2213143" cy="867812"/>
          </a:xfrm>
        </p:grpSpPr>
        <p:sp>
          <p:nvSpPr>
            <p:cNvPr id="19" name="TextBox 45"/>
            <p:cNvSpPr txBox="1"/>
            <p:nvPr/>
          </p:nvSpPr>
          <p:spPr bwMode="auto">
            <a:xfrm>
              <a:off x="1732858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程序计时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TextBox 46"/>
            <p:cNvSpPr txBox="1"/>
            <p:nvPr/>
          </p:nvSpPr>
          <p:spPr bwMode="auto">
            <a:xfrm>
              <a:off x="1732858" y="5294832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clock()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，</a:t>
              </a: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clock_t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" name="Copyright Notice"/>
          <p:cNvSpPr/>
          <p:nvPr/>
        </p:nvSpPr>
        <p:spPr bwMode="auto">
          <a:xfrm>
            <a:off x="4754070" y="506257"/>
            <a:ext cx="2881418" cy="43475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相关技术点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5" name="Group 14"/>
          <p:cNvGrpSpPr/>
          <p:nvPr/>
        </p:nvGrpSpPr>
        <p:grpSpPr>
          <a:xfrm>
            <a:off x="4950842" y="2811891"/>
            <a:ext cx="1145158" cy="1676289"/>
            <a:chOff x="4992688" y="0"/>
            <a:chExt cx="615950" cy="865188"/>
          </a:xfrm>
          <a:solidFill>
            <a:schemeClr val="accent4"/>
          </a:solidFill>
        </p:grpSpPr>
        <p:sp>
          <p:nvSpPr>
            <p:cNvPr id="46" name="Freeform: Shape 15"/>
            <p:cNvSpPr/>
            <p:nvPr/>
          </p:nvSpPr>
          <p:spPr bwMode="auto">
            <a:xfrm>
              <a:off x="5002213" y="665163"/>
              <a:ext cx="544513" cy="200025"/>
            </a:xfrm>
            <a:custGeom>
              <a:avLst/>
              <a:gdLst/>
              <a:ahLst/>
              <a:cxnLst>
                <a:cxn ang="0">
                  <a:pos x="23" y="32"/>
                </a:cxn>
                <a:cxn ang="0">
                  <a:pos x="43" y="17"/>
                </a:cxn>
                <a:cxn ang="0">
                  <a:pos x="52" y="19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90" y="3"/>
                </a:cxn>
                <a:cxn ang="0">
                  <a:pos x="100" y="6"/>
                </a:cxn>
                <a:cxn ang="0">
                  <a:pos x="123" y="0"/>
                </a:cxn>
                <a:cxn ang="0">
                  <a:pos x="164" y="26"/>
                </a:cxn>
                <a:cxn ang="0">
                  <a:pos x="180" y="39"/>
                </a:cxn>
                <a:cxn ang="0">
                  <a:pos x="196" y="68"/>
                </a:cxn>
                <a:cxn ang="0">
                  <a:pos x="195" y="72"/>
                </a:cxn>
                <a:cxn ang="0">
                  <a:pos x="1" y="72"/>
                </a:cxn>
                <a:cxn ang="0">
                  <a:pos x="0" y="65"/>
                </a:cxn>
                <a:cxn ang="0">
                  <a:pos x="23" y="32"/>
                </a:cxn>
              </a:cxnLst>
              <a:rect l="0" t="0" r="r" b="b"/>
              <a:pathLst>
                <a:path w="196" h="72">
                  <a:moveTo>
                    <a:pt x="23" y="32"/>
                  </a:moveTo>
                  <a:cubicBezTo>
                    <a:pt x="25" y="24"/>
                    <a:pt x="33" y="17"/>
                    <a:pt x="43" y="17"/>
                  </a:cubicBezTo>
                  <a:cubicBezTo>
                    <a:pt x="46" y="17"/>
                    <a:pt x="49" y="18"/>
                    <a:pt x="52" y="19"/>
                  </a:cubicBezTo>
                  <a:cubicBezTo>
                    <a:pt x="58" y="15"/>
                    <a:pt x="65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6" y="7"/>
                    <a:pt x="82" y="3"/>
                    <a:pt x="90" y="3"/>
                  </a:cubicBezTo>
                  <a:cubicBezTo>
                    <a:pt x="94" y="3"/>
                    <a:pt x="97" y="4"/>
                    <a:pt x="100" y="6"/>
                  </a:cubicBezTo>
                  <a:cubicBezTo>
                    <a:pt x="107" y="2"/>
                    <a:pt x="115" y="0"/>
                    <a:pt x="123" y="0"/>
                  </a:cubicBezTo>
                  <a:cubicBezTo>
                    <a:pt x="142" y="0"/>
                    <a:pt x="159" y="11"/>
                    <a:pt x="164" y="26"/>
                  </a:cubicBezTo>
                  <a:cubicBezTo>
                    <a:pt x="172" y="27"/>
                    <a:pt x="179" y="32"/>
                    <a:pt x="180" y="39"/>
                  </a:cubicBezTo>
                  <a:cubicBezTo>
                    <a:pt x="189" y="45"/>
                    <a:pt x="196" y="56"/>
                    <a:pt x="196" y="68"/>
                  </a:cubicBezTo>
                  <a:cubicBezTo>
                    <a:pt x="196" y="70"/>
                    <a:pt x="195" y="71"/>
                    <a:pt x="195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0"/>
                    <a:pt x="0" y="68"/>
                    <a:pt x="0" y="65"/>
                  </a:cubicBezTo>
                  <a:cubicBezTo>
                    <a:pt x="0" y="50"/>
                    <a:pt x="10" y="37"/>
                    <a:pt x="23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7" name="Freeform: Shape 16"/>
            <p:cNvSpPr/>
            <p:nvPr/>
          </p:nvSpPr>
          <p:spPr bwMode="auto">
            <a:xfrm>
              <a:off x="4992688" y="0"/>
              <a:ext cx="615950" cy="661988"/>
            </a:xfrm>
            <a:custGeom>
              <a:avLst/>
              <a:gdLst/>
              <a:ahLst/>
              <a:cxnLst>
                <a:cxn ang="0">
                  <a:pos x="127" y="126"/>
                </a:cxn>
                <a:cxn ang="0">
                  <a:pos x="188" y="87"/>
                </a:cxn>
                <a:cxn ang="0">
                  <a:pos x="105" y="158"/>
                </a:cxn>
                <a:cxn ang="0">
                  <a:pos x="37" y="37"/>
                </a:cxn>
                <a:cxn ang="0">
                  <a:pos x="102" y="109"/>
                </a:cxn>
                <a:cxn ang="0">
                  <a:pos x="0" y="0"/>
                </a:cxn>
                <a:cxn ang="0">
                  <a:pos x="89" y="119"/>
                </a:cxn>
                <a:cxn ang="0">
                  <a:pos x="92" y="127"/>
                </a:cxn>
                <a:cxn ang="0">
                  <a:pos x="98" y="195"/>
                </a:cxn>
                <a:cxn ang="0">
                  <a:pos x="40" y="169"/>
                </a:cxn>
                <a:cxn ang="0">
                  <a:pos x="85" y="183"/>
                </a:cxn>
                <a:cxn ang="0">
                  <a:pos x="15" y="163"/>
                </a:cxn>
                <a:cxn ang="0">
                  <a:pos x="79" y="187"/>
                </a:cxn>
                <a:cxn ang="0">
                  <a:pos x="98" y="203"/>
                </a:cxn>
                <a:cxn ang="0">
                  <a:pos x="97" y="236"/>
                </a:cxn>
                <a:cxn ang="0">
                  <a:pos x="103" y="238"/>
                </a:cxn>
                <a:cxn ang="0">
                  <a:pos x="113" y="235"/>
                </a:cxn>
                <a:cxn ang="0">
                  <a:pos x="107" y="168"/>
                </a:cxn>
                <a:cxn ang="0">
                  <a:pos x="139" y="127"/>
                </a:cxn>
                <a:cxn ang="0">
                  <a:pos x="221" y="69"/>
                </a:cxn>
                <a:cxn ang="0">
                  <a:pos x="127" y="126"/>
                </a:cxn>
              </a:cxnLst>
              <a:rect l="0" t="0" r="r" b="b"/>
              <a:pathLst>
                <a:path w="221" h="238">
                  <a:moveTo>
                    <a:pt x="127" y="126"/>
                  </a:moveTo>
                  <a:cubicBezTo>
                    <a:pt x="157" y="87"/>
                    <a:pt x="188" y="87"/>
                    <a:pt x="188" y="87"/>
                  </a:cubicBezTo>
                  <a:cubicBezTo>
                    <a:pt x="149" y="103"/>
                    <a:pt x="112" y="148"/>
                    <a:pt x="105" y="158"/>
                  </a:cubicBezTo>
                  <a:cubicBezTo>
                    <a:pt x="96" y="113"/>
                    <a:pt x="77" y="62"/>
                    <a:pt x="37" y="37"/>
                  </a:cubicBezTo>
                  <a:cubicBezTo>
                    <a:pt x="37" y="37"/>
                    <a:pt x="77" y="45"/>
                    <a:pt x="102" y="109"/>
                  </a:cubicBezTo>
                  <a:cubicBezTo>
                    <a:pt x="102" y="109"/>
                    <a:pt x="158" y="33"/>
                    <a:pt x="0" y="0"/>
                  </a:cubicBezTo>
                  <a:cubicBezTo>
                    <a:pt x="0" y="0"/>
                    <a:pt x="15" y="166"/>
                    <a:pt x="89" y="11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5" y="138"/>
                    <a:pt x="98" y="166"/>
                    <a:pt x="98" y="195"/>
                  </a:cubicBezTo>
                  <a:cubicBezTo>
                    <a:pt x="90" y="189"/>
                    <a:pt x="63" y="172"/>
                    <a:pt x="40" y="169"/>
                  </a:cubicBezTo>
                  <a:cubicBezTo>
                    <a:pt x="40" y="169"/>
                    <a:pt x="59" y="163"/>
                    <a:pt x="85" y="183"/>
                  </a:cubicBezTo>
                  <a:cubicBezTo>
                    <a:pt x="85" y="183"/>
                    <a:pt x="90" y="138"/>
                    <a:pt x="15" y="163"/>
                  </a:cubicBezTo>
                  <a:cubicBezTo>
                    <a:pt x="15" y="163"/>
                    <a:pt x="59" y="224"/>
                    <a:pt x="79" y="187"/>
                  </a:cubicBezTo>
                  <a:cubicBezTo>
                    <a:pt x="98" y="203"/>
                    <a:pt x="98" y="203"/>
                    <a:pt x="98" y="203"/>
                  </a:cubicBezTo>
                  <a:cubicBezTo>
                    <a:pt x="98" y="214"/>
                    <a:pt x="98" y="226"/>
                    <a:pt x="97" y="236"/>
                  </a:cubicBezTo>
                  <a:cubicBezTo>
                    <a:pt x="99" y="236"/>
                    <a:pt x="101" y="237"/>
                    <a:pt x="103" y="238"/>
                  </a:cubicBezTo>
                  <a:cubicBezTo>
                    <a:pt x="106" y="236"/>
                    <a:pt x="109" y="236"/>
                    <a:pt x="113" y="235"/>
                  </a:cubicBezTo>
                  <a:cubicBezTo>
                    <a:pt x="113" y="225"/>
                    <a:pt x="112" y="199"/>
                    <a:pt x="107" y="168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80" y="173"/>
                    <a:pt x="221" y="69"/>
                    <a:pt x="221" y="69"/>
                  </a:cubicBezTo>
                  <a:cubicBezTo>
                    <a:pt x="106" y="61"/>
                    <a:pt x="127" y="126"/>
                    <a:pt x="127" y="1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13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 bwMode="auto">
          <a:xfrm>
            <a:off x="0" y="1889760"/>
            <a:ext cx="11277600" cy="4545063"/>
          </a:xfrm>
          <a:custGeom>
            <a:avLst/>
            <a:gdLst>
              <a:gd name="T0" fmla="*/ 1311 w 16920"/>
              <a:gd name="T1" fmla="*/ 7223 h 8424"/>
              <a:gd name="T2" fmla="*/ 1661 w 16920"/>
              <a:gd name="T3" fmla="*/ 7222 h 8424"/>
              <a:gd name="T4" fmla="*/ 2090 w 16920"/>
              <a:gd name="T5" fmla="*/ 7210 h 8424"/>
              <a:gd name="T6" fmla="*/ 2858 w 16920"/>
              <a:gd name="T7" fmla="*/ 7164 h 8424"/>
              <a:gd name="T8" fmla="*/ 3683 w 16920"/>
              <a:gd name="T9" fmla="*/ 7074 h 8424"/>
              <a:gd name="T10" fmla="*/ 4195 w 16920"/>
              <a:gd name="T11" fmla="*/ 6996 h 8424"/>
              <a:gd name="T12" fmla="*/ 5032 w 16920"/>
              <a:gd name="T13" fmla="*/ 6736 h 8424"/>
              <a:gd name="T14" fmla="*/ 5487 w 16920"/>
              <a:gd name="T15" fmla="*/ 6362 h 8424"/>
              <a:gd name="T16" fmla="*/ 5701 w 16920"/>
              <a:gd name="T17" fmla="*/ 5921 h 8424"/>
              <a:gd name="T18" fmla="*/ 5810 w 16920"/>
              <a:gd name="T19" fmla="*/ 5460 h 8424"/>
              <a:gd name="T20" fmla="*/ 5951 w 16920"/>
              <a:gd name="T21" fmla="*/ 5030 h 8424"/>
              <a:gd name="T22" fmla="*/ 6259 w 16920"/>
              <a:gd name="T23" fmla="*/ 4680 h 8424"/>
              <a:gd name="T24" fmla="*/ 6831 w 16920"/>
              <a:gd name="T25" fmla="*/ 4447 h 8424"/>
              <a:gd name="T26" fmla="*/ 7542 w 16920"/>
              <a:gd name="T27" fmla="*/ 4298 h 8424"/>
              <a:gd name="T28" fmla="*/ 8629 w 16920"/>
              <a:gd name="T29" fmla="*/ 4121 h 8424"/>
              <a:gd name="T30" fmla="*/ 9390 w 16920"/>
              <a:gd name="T31" fmla="*/ 3943 h 8424"/>
              <a:gd name="T32" fmla="*/ 10065 w 16920"/>
              <a:gd name="T33" fmla="*/ 3659 h 8424"/>
              <a:gd name="T34" fmla="*/ 10596 w 16920"/>
              <a:gd name="T35" fmla="*/ 3212 h 8424"/>
              <a:gd name="T36" fmla="*/ 10994 w 16920"/>
              <a:gd name="T37" fmla="*/ 2633 h 8424"/>
              <a:gd name="T38" fmla="*/ 11499 w 16920"/>
              <a:gd name="T39" fmla="*/ 2223 h 8424"/>
              <a:gd name="T40" fmla="*/ 12104 w 16920"/>
              <a:gd name="T41" fmla="*/ 1970 h 8424"/>
              <a:gd name="T42" fmla="*/ 12768 w 16920"/>
              <a:gd name="T43" fmla="*/ 1828 h 8424"/>
              <a:gd name="T44" fmla="*/ 13450 w 16920"/>
              <a:gd name="T45" fmla="*/ 1749 h 8424"/>
              <a:gd name="T46" fmla="*/ 14110 w 16920"/>
              <a:gd name="T47" fmla="*/ 1686 h 8424"/>
              <a:gd name="T48" fmla="*/ 14710 w 16920"/>
              <a:gd name="T49" fmla="*/ 1590 h 8424"/>
              <a:gd name="T50" fmla="*/ 15264 w 16920"/>
              <a:gd name="T51" fmla="*/ 1379 h 8424"/>
              <a:gd name="T52" fmla="*/ 15774 w 16920"/>
              <a:gd name="T53" fmla="*/ 1070 h 8424"/>
              <a:gd name="T54" fmla="*/ 16216 w 16920"/>
              <a:gd name="T55" fmla="*/ 719 h 8424"/>
              <a:gd name="T56" fmla="*/ 16569 w 16920"/>
              <a:gd name="T57" fmla="*/ 386 h 8424"/>
              <a:gd name="T58" fmla="*/ 16870 w 16920"/>
              <a:gd name="T59" fmla="*/ 59 h 8424"/>
              <a:gd name="T60" fmla="*/ 16862 w 16920"/>
              <a:gd name="T61" fmla="*/ 114 h 8424"/>
              <a:gd name="T62" fmla="*/ 16688 w 16920"/>
              <a:gd name="T63" fmla="*/ 407 h 8424"/>
              <a:gd name="T64" fmla="*/ 16404 w 16920"/>
              <a:gd name="T65" fmla="*/ 812 h 8424"/>
              <a:gd name="T66" fmla="*/ 16012 w 16920"/>
              <a:gd name="T67" fmla="*/ 1254 h 8424"/>
              <a:gd name="T68" fmla="*/ 15517 w 16920"/>
              <a:gd name="T69" fmla="*/ 1664 h 8424"/>
              <a:gd name="T70" fmla="*/ 14920 w 16920"/>
              <a:gd name="T71" fmla="*/ 1971 h 8424"/>
              <a:gd name="T72" fmla="*/ 14248 w 16920"/>
              <a:gd name="T73" fmla="*/ 2131 h 8424"/>
              <a:gd name="T74" fmla="*/ 13332 w 16920"/>
              <a:gd name="T75" fmla="*/ 2276 h 8424"/>
              <a:gd name="T76" fmla="*/ 12726 w 16920"/>
              <a:gd name="T77" fmla="*/ 2406 h 8424"/>
              <a:gd name="T78" fmla="*/ 12177 w 16920"/>
              <a:gd name="T79" fmla="*/ 2623 h 8424"/>
              <a:gd name="T80" fmla="*/ 11702 w 16920"/>
              <a:gd name="T81" fmla="*/ 2980 h 8424"/>
              <a:gd name="T82" fmla="*/ 11315 w 16920"/>
              <a:gd name="T83" fmla="*/ 3534 h 8424"/>
              <a:gd name="T84" fmla="*/ 10944 w 16920"/>
              <a:gd name="T85" fmla="*/ 4233 h 8424"/>
              <a:gd name="T86" fmla="*/ 10300 w 16920"/>
              <a:gd name="T87" fmla="*/ 4711 h 8424"/>
              <a:gd name="T88" fmla="*/ 9479 w 16920"/>
              <a:gd name="T89" fmla="*/ 5008 h 8424"/>
              <a:gd name="T90" fmla="*/ 8621 w 16920"/>
              <a:gd name="T91" fmla="*/ 5212 h 8424"/>
              <a:gd name="T92" fmla="*/ 7861 w 16920"/>
              <a:gd name="T93" fmla="*/ 5413 h 8424"/>
              <a:gd name="T94" fmla="*/ 7341 w 16920"/>
              <a:gd name="T95" fmla="*/ 5700 h 8424"/>
              <a:gd name="T96" fmla="*/ 7185 w 16920"/>
              <a:gd name="T97" fmla="*/ 6155 h 8424"/>
              <a:gd name="T98" fmla="*/ 7083 w 16920"/>
              <a:gd name="T99" fmla="*/ 6651 h 8424"/>
              <a:gd name="T100" fmla="*/ 6852 w 16920"/>
              <a:gd name="T101" fmla="*/ 7096 h 8424"/>
              <a:gd name="T102" fmla="*/ 6490 w 16920"/>
              <a:gd name="T103" fmla="*/ 7486 h 8424"/>
              <a:gd name="T104" fmla="*/ 6002 w 16920"/>
              <a:gd name="T105" fmla="*/ 7810 h 8424"/>
              <a:gd name="T106" fmla="*/ 5389 w 16920"/>
              <a:gd name="T107" fmla="*/ 8061 h 8424"/>
              <a:gd name="T108" fmla="*/ 4653 w 16920"/>
              <a:gd name="T109" fmla="*/ 8232 h 8424"/>
              <a:gd name="T110" fmla="*/ 4156 w 16920"/>
              <a:gd name="T111" fmla="*/ 8296 h 8424"/>
              <a:gd name="T112" fmla="*/ 3710 w 16920"/>
              <a:gd name="T113" fmla="*/ 8335 h 8424"/>
              <a:gd name="T114" fmla="*/ 3242 w 16920"/>
              <a:gd name="T115" fmla="*/ 8363 h 8424"/>
              <a:gd name="T116" fmla="*/ 0 w 16920"/>
              <a:gd name="T117" fmla="*/ 8424 h 8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920" h="8424">
                <a:moveTo>
                  <a:pt x="0" y="7222"/>
                </a:moveTo>
                <a:lnTo>
                  <a:pt x="1115" y="7222"/>
                </a:lnTo>
                <a:lnTo>
                  <a:pt x="1179" y="7222"/>
                </a:lnTo>
                <a:lnTo>
                  <a:pt x="1245" y="7223"/>
                </a:lnTo>
                <a:lnTo>
                  <a:pt x="1311" y="7223"/>
                </a:lnTo>
                <a:lnTo>
                  <a:pt x="1379" y="7223"/>
                </a:lnTo>
                <a:lnTo>
                  <a:pt x="1448" y="7223"/>
                </a:lnTo>
                <a:lnTo>
                  <a:pt x="1519" y="7223"/>
                </a:lnTo>
                <a:lnTo>
                  <a:pt x="1589" y="7222"/>
                </a:lnTo>
                <a:lnTo>
                  <a:pt x="1661" y="7222"/>
                </a:lnTo>
                <a:lnTo>
                  <a:pt x="1665" y="7222"/>
                </a:lnTo>
                <a:lnTo>
                  <a:pt x="1665" y="7221"/>
                </a:lnTo>
                <a:lnTo>
                  <a:pt x="1803" y="7219"/>
                </a:lnTo>
                <a:lnTo>
                  <a:pt x="1945" y="7216"/>
                </a:lnTo>
                <a:lnTo>
                  <a:pt x="2090" y="7210"/>
                </a:lnTo>
                <a:lnTo>
                  <a:pt x="2238" y="7204"/>
                </a:lnTo>
                <a:lnTo>
                  <a:pt x="2389" y="7197"/>
                </a:lnTo>
                <a:lnTo>
                  <a:pt x="2543" y="7187"/>
                </a:lnTo>
                <a:lnTo>
                  <a:pt x="2700" y="7177"/>
                </a:lnTo>
                <a:lnTo>
                  <a:pt x="2858" y="7164"/>
                </a:lnTo>
                <a:lnTo>
                  <a:pt x="3019" y="7150"/>
                </a:lnTo>
                <a:lnTo>
                  <a:pt x="3183" y="7134"/>
                </a:lnTo>
                <a:lnTo>
                  <a:pt x="3348" y="7116"/>
                </a:lnTo>
                <a:lnTo>
                  <a:pt x="3515" y="7096"/>
                </a:lnTo>
                <a:lnTo>
                  <a:pt x="3683" y="7074"/>
                </a:lnTo>
                <a:lnTo>
                  <a:pt x="3852" y="7051"/>
                </a:lnTo>
                <a:lnTo>
                  <a:pt x="3938" y="7038"/>
                </a:lnTo>
                <a:lnTo>
                  <a:pt x="4024" y="7024"/>
                </a:lnTo>
                <a:lnTo>
                  <a:pt x="4109" y="7010"/>
                </a:lnTo>
                <a:lnTo>
                  <a:pt x="4195" y="6996"/>
                </a:lnTo>
                <a:lnTo>
                  <a:pt x="4399" y="6955"/>
                </a:lnTo>
                <a:lnTo>
                  <a:pt x="4584" y="6909"/>
                </a:lnTo>
                <a:lnTo>
                  <a:pt x="4750" y="6857"/>
                </a:lnTo>
                <a:lnTo>
                  <a:pt x="4898" y="6799"/>
                </a:lnTo>
                <a:lnTo>
                  <a:pt x="5032" y="6736"/>
                </a:lnTo>
                <a:lnTo>
                  <a:pt x="5148" y="6670"/>
                </a:lnTo>
                <a:lnTo>
                  <a:pt x="5252" y="6598"/>
                </a:lnTo>
                <a:lnTo>
                  <a:pt x="5341" y="6523"/>
                </a:lnTo>
                <a:lnTo>
                  <a:pt x="5420" y="6444"/>
                </a:lnTo>
                <a:lnTo>
                  <a:pt x="5487" y="6362"/>
                </a:lnTo>
                <a:lnTo>
                  <a:pt x="5546" y="6277"/>
                </a:lnTo>
                <a:lnTo>
                  <a:pt x="5594" y="6191"/>
                </a:lnTo>
                <a:lnTo>
                  <a:pt x="5636" y="6102"/>
                </a:lnTo>
                <a:lnTo>
                  <a:pt x="5671" y="6012"/>
                </a:lnTo>
                <a:lnTo>
                  <a:pt x="5701" y="5921"/>
                </a:lnTo>
                <a:lnTo>
                  <a:pt x="5727" y="5828"/>
                </a:lnTo>
                <a:lnTo>
                  <a:pt x="5750" y="5736"/>
                </a:lnTo>
                <a:lnTo>
                  <a:pt x="5770" y="5644"/>
                </a:lnTo>
                <a:lnTo>
                  <a:pt x="5790" y="5551"/>
                </a:lnTo>
                <a:lnTo>
                  <a:pt x="5810" y="5460"/>
                </a:lnTo>
                <a:lnTo>
                  <a:pt x="5831" y="5369"/>
                </a:lnTo>
                <a:lnTo>
                  <a:pt x="5854" y="5282"/>
                </a:lnTo>
                <a:lnTo>
                  <a:pt x="5882" y="5195"/>
                </a:lnTo>
                <a:lnTo>
                  <a:pt x="5912" y="5111"/>
                </a:lnTo>
                <a:lnTo>
                  <a:pt x="5951" y="5030"/>
                </a:lnTo>
                <a:lnTo>
                  <a:pt x="5994" y="4952"/>
                </a:lnTo>
                <a:lnTo>
                  <a:pt x="6046" y="4877"/>
                </a:lnTo>
                <a:lnTo>
                  <a:pt x="6106" y="4807"/>
                </a:lnTo>
                <a:lnTo>
                  <a:pt x="6177" y="4741"/>
                </a:lnTo>
                <a:lnTo>
                  <a:pt x="6259" y="4680"/>
                </a:lnTo>
                <a:lnTo>
                  <a:pt x="6353" y="4623"/>
                </a:lnTo>
                <a:lnTo>
                  <a:pt x="6460" y="4572"/>
                </a:lnTo>
                <a:lnTo>
                  <a:pt x="6579" y="4526"/>
                </a:lnTo>
                <a:lnTo>
                  <a:pt x="6702" y="4484"/>
                </a:lnTo>
                <a:lnTo>
                  <a:pt x="6831" y="4447"/>
                </a:lnTo>
                <a:lnTo>
                  <a:pt x="6965" y="4412"/>
                </a:lnTo>
                <a:lnTo>
                  <a:pt x="7103" y="4380"/>
                </a:lnTo>
                <a:lnTo>
                  <a:pt x="7246" y="4351"/>
                </a:lnTo>
                <a:lnTo>
                  <a:pt x="7392" y="4323"/>
                </a:lnTo>
                <a:lnTo>
                  <a:pt x="7542" y="4298"/>
                </a:lnTo>
                <a:lnTo>
                  <a:pt x="7847" y="4248"/>
                </a:lnTo>
                <a:lnTo>
                  <a:pt x="8159" y="4200"/>
                </a:lnTo>
                <a:lnTo>
                  <a:pt x="8315" y="4175"/>
                </a:lnTo>
                <a:lnTo>
                  <a:pt x="8473" y="4149"/>
                </a:lnTo>
                <a:lnTo>
                  <a:pt x="8629" y="4121"/>
                </a:lnTo>
                <a:lnTo>
                  <a:pt x="8785" y="4091"/>
                </a:lnTo>
                <a:lnTo>
                  <a:pt x="8939" y="4060"/>
                </a:lnTo>
                <a:lnTo>
                  <a:pt x="9091" y="4024"/>
                </a:lnTo>
                <a:lnTo>
                  <a:pt x="9241" y="3986"/>
                </a:lnTo>
                <a:lnTo>
                  <a:pt x="9390" y="3943"/>
                </a:lnTo>
                <a:lnTo>
                  <a:pt x="9533" y="3897"/>
                </a:lnTo>
                <a:lnTo>
                  <a:pt x="9673" y="3845"/>
                </a:lnTo>
                <a:lnTo>
                  <a:pt x="9808" y="3789"/>
                </a:lnTo>
                <a:lnTo>
                  <a:pt x="9939" y="3726"/>
                </a:lnTo>
                <a:lnTo>
                  <a:pt x="10065" y="3659"/>
                </a:lnTo>
                <a:lnTo>
                  <a:pt x="10185" y="3584"/>
                </a:lnTo>
                <a:lnTo>
                  <a:pt x="10299" y="3502"/>
                </a:lnTo>
                <a:lnTo>
                  <a:pt x="10406" y="3413"/>
                </a:lnTo>
                <a:lnTo>
                  <a:pt x="10505" y="3317"/>
                </a:lnTo>
                <a:lnTo>
                  <a:pt x="10596" y="3212"/>
                </a:lnTo>
                <a:lnTo>
                  <a:pt x="10680" y="3098"/>
                </a:lnTo>
                <a:lnTo>
                  <a:pt x="10755" y="2975"/>
                </a:lnTo>
                <a:lnTo>
                  <a:pt x="10828" y="2852"/>
                </a:lnTo>
                <a:lnTo>
                  <a:pt x="10908" y="2739"/>
                </a:lnTo>
                <a:lnTo>
                  <a:pt x="10994" y="2633"/>
                </a:lnTo>
                <a:lnTo>
                  <a:pt x="11085" y="2536"/>
                </a:lnTo>
                <a:lnTo>
                  <a:pt x="11181" y="2447"/>
                </a:lnTo>
                <a:lnTo>
                  <a:pt x="11282" y="2366"/>
                </a:lnTo>
                <a:lnTo>
                  <a:pt x="11388" y="2291"/>
                </a:lnTo>
                <a:lnTo>
                  <a:pt x="11499" y="2223"/>
                </a:lnTo>
                <a:lnTo>
                  <a:pt x="11613" y="2162"/>
                </a:lnTo>
                <a:lnTo>
                  <a:pt x="11731" y="2105"/>
                </a:lnTo>
                <a:lnTo>
                  <a:pt x="11852" y="2055"/>
                </a:lnTo>
                <a:lnTo>
                  <a:pt x="11977" y="2010"/>
                </a:lnTo>
                <a:lnTo>
                  <a:pt x="12104" y="1970"/>
                </a:lnTo>
                <a:lnTo>
                  <a:pt x="12233" y="1934"/>
                </a:lnTo>
                <a:lnTo>
                  <a:pt x="12364" y="1902"/>
                </a:lnTo>
                <a:lnTo>
                  <a:pt x="12498" y="1875"/>
                </a:lnTo>
                <a:lnTo>
                  <a:pt x="12633" y="1849"/>
                </a:lnTo>
                <a:lnTo>
                  <a:pt x="12768" y="1828"/>
                </a:lnTo>
                <a:lnTo>
                  <a:pt x="12905" y="1808"/>
                </a:lnTo>
                <a:lnTo>
                  <a:pt x="13041" y="1791"/>
                </a:lnTo>
                <a:lnTo>
                  <a:pt x="13178" y="1776"/>
                </a:lnTo>
                <a:lnTo>
                  <a:pt x="13315" y="1763"/>
                </a:lnTo>
                <a:lnTo>
                  <a:pt x="13450" y="1749"/>
                </a:lnTo>
                <a:lnTo>
                  <a:pt x="13586" y="1737"/>
                </a:lnTo>
                <a:lnTo>
                  <a:pt x="13720" y="1725"/>
                </a:lnTo>
                <a:lnTo>
                  <a:pt x="13852" y="1713"/>
                </a:lnTo>
                <a:lnTo>
                  <a:pt x="13982" y="1700"/>
                </a:lnTo>
                <a:lnTo>
                  <a:pt x="14110" y="1686"/>
                </a:lnTo>
                <a:lnTo>
                  <a:pt x="14236" y="1672"/>
                </a:lnTo>
                <a:lnTo>
                  <a:pt x="14360" y="1655"/>
                </a:lnTo>
                <a:lnTo>
                  <a:pt x="14479" y="1637"/>
                </a:lnTo>
                <a:lnTo>
                  <a:pt x="14596" y="1616"/>
                </a:lnTo>
                <a:lnTo>
                  <a:pt x="14710" y="1590"/>
                </a:lnTo>
                <a:lnTo>
                  <a:pt x="14823" y="1558"/>
                </a:lnTo>
                <a:lnTo>
                  <a:pt x="14935" y="1521"/>
                </a:lnTo>
                <a:lnTo>
                  <a:pt x="15046" y="1478"/>
                </a:lnTo>
                <a:lnTo>
                  <a:pt x="15156" y="1430"/>
                </a:lnTo>
                <a:lnTo>
                  <a:pt x="15264" y="1379"/>
                </a:lnTo>
                <a:lnTo>
                  <a:pt x="15370" y="1323"/>
                </a:lnTo>
                <a:lnTo>
                  <a:pt x="15474" y="1263"/>
                </a:lnTo>
                <a:lnTo>
                  <a:pt x="15576" y="1201"/>
                </a:lnTo>
                <a:lnTo>
                  <a:pt x="15676" y="1136"/>
                </a:lnTo>
                <a:lnTo>
                  <a:pt x="15774" y="1070"/>
                </a:lnTo>
                <a:lnTo>
                  <a:pt x="15868" y="1001"/>
                </a:lnTo>
                <a:lnTo>
                  <a:pt x="15960" y="931"/>
                </a:lnTo>
                <a:lnTo>
                  <a:pt x="16049" y="860"/>
                </a:lnTo>
                <a:lnTo>
                  <a:pt x="16133" y="789"/>
                </a:lnTo>
                <a:lnTo>
                  <a:pt x="16216" y="719"/>
                </a:lnTo>
                <a:lnTo>
                  <a:pt x="16294" y="650"/>
                </a:lnTo>
                <a:lnTo>
                  <a:pt x="16369" y="581"/>
                </a:lnTo>
                <a:lnTo>
                  <a:pt x="16440" y="514"/>
                </a:lnTo>
                <a:lnTo>
                  <a:pt x="16507" y="449"/>
                </a:lnTo>
                <a:lnTo>
                  <a:pt x="16569" y="386"/>
                </a:lnTo>
                <a:lnTo>
                  <a:pt x="16627" y="327"/>
                </a:lnTo>
                <a:lnTo>
                  <a:pt x="16680" y="271"/>
                </a:lnTo>
                <a:lnTo>
                  <a:pt x="16729" y="219"/>
                </a:lnTo>
                <a:lnTo>
                  <a:pt x="16810" y="129"/>
                </a:lnTo>
                <a:lnTo>
                  <a:pt x="16870" y="59"/>
                </a:lnTo>
                <a:lnTo>
                  <a:pt x="16907" y="16"/>
                </a:lnTo>
                <a:lnTo>
                  <a:pt x="16920" y="0"/>
                </a:lnTo>
                <a:lnTo>
                  <a:pt x="16910" y="19"/>
                </a:lnTo>
                <a:lnTo>
                  <a:pt x="16882" y="74"/>
                </a:lnTo>
                <a:lnTo>
                  <a:pt x="16862" y="114"/>
                </a:lnTo>
                <a:lnTo>
                  <a:pt x="16835" y="161"/>
                </a:lnTo>
                <a:lnTo>
                  <a:pt x="16806" y="214"/>
                </a:lnTo>
                <a:lnTo>
                  <a:pt x="16771" y="273"/>
                </a:lnTo>
                <a:lnTo>
                  <a:pt x="16732" y="338"/>
                </a:lnTo>
                <a:lnTo>
                  <a:pt x="16688" y="407"/>
                </a:lnTo>
                <a:lnTo>
                  <a:pt x="16640" y="482"/>
                </a:lnTo>
                <a:lnTo>
                  <a:pt x="16588" y="560"/>
                </a:lnTo>
                <a:lnTo>
                  <a:pt x="16531" y="641"/>
                </a:lnTo>
                <a:lnTo>
                  <a:pt x="16470" y="726"/>
                </a:lnTo>
                <a:lnTo>
                  <a:pt x="16404" y="812"/>
                </a:lnTo>
                <a:lnTo>
                  <a:pt x="16334" y="899"/>
                </a:lnTo>
                <a:lnTo>
                  <a:pt x="16260" y="988"/>
                </a:lnTo>
                <a:lnTo>
                  <a:pt x="16182" y="1077"/>
                </a:lnTo>
                <a:lnTo>
                  <a:pt x="16099" y="1166"/>
                </a:lnTo>
                <a:lnTo>
                  <a:pt x="16012" y="1254"/>
                </a:lnTo>
                <a:lnTo>
                  <a:pt x="15921" y="1341"/>
                </a:lnTo>
                <a:lnTo>
                  <a:pt x="15827" y="1425"/>
                </a:lnTo>
                <a:lnTo>
                  <a:pt x="15727" y="1509"/>
                </a:lnTo>
                <a:lnTo>
                  <a:pt x="15624" y="1588"/>
                </a:lnTo>
                <a:lnTo>
                  <a:pt x="15517" y="1664"/>
                </a:lnTo>
                <a:lnTo>
                  <a:pt x="15405" y="1736"/>
                </a:lnTo>
                <a:lnTo>
                  <a:pt x="15289" y="1803"/>
                </a:lnTo>
                <a:lnTo>
                  <a:pt x="15171" y="1865"/>
                </a:lnTo>
                <a:lnTo>
                  <a:pt x="15047" y="1921"/>
                </a:lnTo>
                <a:lnTo>
                  <a:pt x="14920" y="1971"/>
                </a:lnTo>
                <a:lnTo>
                  <a:pt x="14789" y="2014"/>
                </a:lnTo>
                <a:lnTo>
                  <a:pt x="14655" y="2049"/>
                </a:lnTo>
                <a:lnTo>
                  <a:pt x="14518" y="2079"/>
                </a:lnTo>
                <a:lnTo>
                  <a:pt x="14383" y="2107"/>
                </a:lnTo>
                <a:lnTo>
                  <a:pt x="14248" y="2131"/>
                </a:lnTo>
                <a:lnTo>
                  <a:pt x="14113" y="2154"/>
                </a:lnTo>
                <a:lnTo>
                  <a:pt x="13848" y="2195"/>
                </a:lnTo>
                <a:lnTo>
                  <a:pt x="13587" y="2236"/>
                </a:lnTo>
                <a:lnTo>
                  <a:pt x="13459" y="2255"/>
                </a:lnTo>
                <a:lnTo>
                  <a:pt x="13332" y="2276"/>
                </a:lnTo>
                <a:lnTo>
                  <a:pt x="13207" y="2298"/>
                </a:lnTo>
                <a:lnTo>
                  <a:pt x="13083" y="2321"/>
                </a:lnTo>
                <a:lnTo>
                  <a:pt x="12962" y="2347"/>
                </a:lnTo>
                <a:lnTo>
                  <a:pt x="12843" y="2375"/>
                </a:lnTo>
                <a:lnTo>
                  <a:pt x="12726" y="2406"/>
                </a:lnTo>
                <a:lnTo>
                  <a:pt x="12611" y="2441"/>
                </a:lnTo>
                <a:lnTo>
                  <a:pt x="12499" y="2480"/>
                </a:lnTo>
                <a:lnTo>
                  <a:pt x="12389" y="2522"/>
                </a:lnTo>
                <a:lnTo>
                  <a:pt x="12282" y="2570"/>
                </a:lnTo>
                <a:lnTo>
                  <a:pt x="12177" y="2623"/>
                </a:lnTo>
                <a:lnTo>
                  <a:pt x="12077" y="2681"/>
                </a:lnTo>
                <a:lnTo>
                  <a:pt x="11978" y="2746"/>
                </a:lnTo>
                <a:lnTo>
                  <a:pt x="11883" y="2816"/>
                </a:lnTo>
                <a:lnTo>
                  <a:pt x="11791" y="2895"/>
                </a:lnTo>
                <a:lnTo>
                  <a:pt x="11702" y="2980"/>
                </a:lnTo>
                <a:lnTo>
                  <a:pt x="11617" y="3074"/>
                </a:lnTo>
                <a:lnTo>
                  <a:pt x="11536" y="3175"/>
                </a:lnTo>
                <a:lnTo>
                  <a:pt x="11458" y="3285"/>
                </a:lnTo>
                <a:lnTo>
                  <a:pt x="11385" y="3405"/>
                </a:lnTo>
                <a:lnTo>
                  <a:pt x="11315" y="3534"/>
                </a:lnTo>
                <a:lnTo>
                  <a:pt x="11250" y="3673"/>
                </a:lnTo>
                <a:lnTo>
                  <a:pt x="11188" y="3823"/>
                </a:lnTo>
                <a:lnTo>
                  <a:pt x="11121" y="3972"/>
                </a:lnTo>
                <a:lnTo>
                  <a:pt x="11039" y="4108"/>
                </a:lnTo>
                <a:lnTo>
                  <a:pt x="10944" y="4233"/>
                </a:lnTo>
                <a:lnTo>
                  <a:pt x="10836" y="4347"/>
                </a:lnTo>
                <a:lnTo>
                  <a:pt x="10717" y="4452"/>
                </a:lnTo>
                <a:lnTo>
                  <a:pt x="10587" y="4547"/>
                </a:lnTo>
                <a:lnTo>
                  <a:pt x="10447" y="4633"/>
                </a:lnTo>
                <a:lnTo>
                  <a:pt x="10300" y="4711"/>
                </a:lnTo>
                <a:lnTo>
                  <a:pt x="10146" y="4782"/>
                </a:lnTo>
                <a:lnTo>
                  <a:pt x="9985" y="4847"/>
                </a:lnTo>
                <a:lnTo>
                  <a:pt x="9820" y="4905"/>
                </a:lnTo>
                <a:lnTo>
                  <a:pt x="9651" y="4959"/>
                </a:lnTo>
                <a:lnTo>
                  <a:pt x="9479" y="5008"/>
                </a:lnTo>
                <a:lnTo>
                  <a:pt x="9306" y="5053"/>
                </a:lnTo>
                <a:lnTo>
                  <a:pt x="9133" y="5095"/>
                </a:lnTo>
                <a:lnTo>
                  <a:pt x="8960" y="5136"/>
                </a:lnTo>
                <a:lnTo>
                  <a:pt x="8789" y="5175"/>
                </a:lnTo>
                <a:lnTo>
                  <a:pt x="8621" y="5212"/>
                </a:lnTo>
                <a:lnTo>
                  <a:pt x="8456" y="5250"/>
                </a:lnTo>
                <a:lnTo>
                  <a:pt x="8297" y="5288"/>
                </a:lnTo>
                <a:lnTo>
                  <a:pt x="8144" y="5327"/>
                </a:lnTo>
                <a:lnTo>
                  <a:pt x="7999" y="5369"/>
                </a:lnTo>
                <a:lnTo>
                  <a:pt x="7861" y="5413"/>
                </a:lnTo>
                <a:lnTo>
                  <a:pt x="7733" y="5460"/>
                </a:lnTo>
                <a:lnTo>
                  <a:pt x="7617" y="5512"/>
                </a:lnTo>
                <a:lnTo>
                  <a:pt x="7511" y="5569"/>
                </a:lnTo>
                <a:lnTo>
                  <a:pt x="7419" y="5631"/>
                </a:lnTo>
                <a:lnTo>
                  <a:pt x="7341" y="5700"/>
                </a:lnTo>
                <a:lnTo>
                  <a:pt x="7278" y="5775"/>
                </a:lnTo>
                <a:lnTo>
                  <a:pt x="7231" y="5858"/>
                </a:lnTo>
                <a:lnTo>
                  <a:pt x="7201" y="5949"/>
                </a:lnTo>
                <a:lnTo>
                  <a:pt x="7190" y="6050"/>
                </a:lnTo>
                <a:lnTo>
                  <a:pt x="7185" y="6155"/>
                </a:lnTo>
                <a:lnTo>
                  <a:pt x="7175" y="6257"/>
                </a:lnTo>
                <a:lnTo>
                  <a:pt x="7160" y="6358"/>
                </a:lnTo>
                <a:lnTo>
                  <a:pt x="7140" y="6457"/>
                </a:lnTo>
                <a:lnTo>
                  <a:pt x="7114" y="6554"/>
                </a:lnTo>
                <a:lnTo>
                  <a:pt x="7083" y="6651"/>
                </a:lnTo>
                <a:lnTo>
                  <a:pt x="7047" y="6744"/>
                </a:lnTo>
                <a:lnTo>
                  <a:pt x="7006" y="6835"/>
                </a:lnTo>
                <a:lnTo>
                  <a:pt x="6959" y="6925"/>
                </a:lnTo>
                <a:lnTo>
                  <a:pt x="6908" y="7012"/>
                </a:lnTo>
                <a:lnTo>
                  <a:pt x="6852" y="7096"/>
                </a:lnTo>
                <a:lnTo>
                  <a:pt x="6789" y="7180"/>
                </a:lnTo>
                <a:lnTo>
                  <a:pt x="6723" y="7260"/>
                </a:lnTo>
                <a:lnTo>
                  <a:pt x="6650" y="7337"/>
                </a:lnTo>
                <a:lnTo>
                  <a:pt x="6572" y="7413"/>
                </a:lnTo>
                <a:lnTo>
                  <a:pt x="6490" y="7486"/>
                </a:lnTo>
                <a:lnTo>
                  <a:pt x="6403" y="7556"/>
                </a:lnTo>
                <a:lnTo>
                  <a:pt x="6310" y="7624"/>
                </a:lnTo>
                <a:lnTo>
                  <a:pt x="6213" y="7689"/>
                </a:lnTo>
                <a:lnTo>
                  <a:pt x="6110" y="7751"/>
                </a:lnTo>
                <a:lnTo>
                  <a:pt x="6002" y="7810"/>
                </a:lnTo>
                <a:lnTo>
                  <a:pt x="5889" y="7866"/>
                </a:lnTo>
                <a:lnTo>
                  <a:pt x="5772" y="7919"/>
                </a:lnTo>
                <a:lnTo>
                  <a:pt x="5649" y="7970"/>
                </a:lnTo>
                <a:lnTo>
                  <a:pt x="5522" y="8018"/>
                </a:lnTo>
                <a:lnTo>
                  <a:pt x="5389" y="8061"/>
                </a:lnTo>
                <a:lnTo>
                  <a:pt x="5252" y="8102"/>
                </a:lnTo>
                <a:lnTo>
                  <a:pt x="5110" y="8140"/>
                </a:lnTo>
                <a:lnTo>
                  <a:pt x="4962" y="8174"/>
                </a:lnTo>
                <a:lnTo>
                  <a:pt x="4810" y="8205"/>
                </a:lnTo>
                <a:lnTo>
                  <a:pt x="4653" y="8232"/>
                </a:lnTo>
                <a:lnTo>
                  <a:pt x="4491" y="8257"/>
                </a:lnTo>
                <a:lnTo>
                  <a:pt x="4410" y="8267"/>
                </a:lnTo>
                <a:lnTo>
                  <a:pt x="4326" y="8278"/>
                </a:lnTo>
                <a:lnTo>
                  <a:pt x="4242" y="8288"/>
                </a:lnTo>
                <a:lnTo>
                  <a:pt x="4156" y="8296"/>
                </a:lnTo>
                <a:lnTo>
                  <a:pt x="4069" y="8304"/>
                </a:lnTo>
                <a:lnTo>
                  <a:pt x="3980" y="8313"/>
                </a:lnTo>
                <a:lnTo>
                  <a:pt x="3892" y="8320"/>
                </a:lnTo>
                <a:lnTo>
                  <a:pt x="3801" y="8328"/>
                </a:lnTo>
                <a:lnTo>
                  <a:pt x="3710" y="8335"/>
                </a:lnTo>
                <a:lnTo>
                  <a:pt x="3618" y="8341"/>
                </a:lnTo>
                <a:lnTo>
                  <a:pt x="3525" y="8347"/>
                </a:lnTo>
                <a:lnTo>
                  <a:pt x="3431" y="8353"/>
                </a:lnTo>
                <a:lnTo>
                  <a:pt x="3336" y="8357"/>
                </a:lnTo>
                <a:lnTo>
                  <a:pt x="3242" y="8363"/>
                </a:lnTo>
                <a:lnTo>
                  <a:pt x="3147" y="8367"/>
                </a:lnTo>
                <a:lnTo>
                  <a:pt x="3052" y="8371"/>
                </a:lnTo>
                <a:lnTo>
                  <a:pt x="3053" y="8371"/>
                </a:lnTo>
                <a:lnTo>
                  <a:pt x="2642" y="8399"/>
                </a:lnTo>
                <a:lnTo>
                  <a:pt x="0" y="8424"/>
                </a:lnTo>
                <a:lnTo>
                  <a:pt x="0" y="722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 bwMode="auto">
          <a:xfrm>
            <a:off x="10181833" y="1889760"/>
            <a:ext cx="1095767" cy="874051"/>
          </a:xfrm>
          <a:custGeom>
            <a:avLst/>
            <a:gdLst>
              <a:gd name="T0" fmla="*/ 1471 w 1643"/>
              <a:gd name="T1" fmla="*/ 199 h 1621"/>
              <a:gd name="T2" fmla="*/ 1553 w 1643"/>
              <a:gd name="T3" fmla="*/ 106 h 1621"/>
              <a:gd name="T4" fmla="*/ 1610 w 1643"/>
              <a:gd name="T5" fmla="*/ 40 h 1621"/>
              <a:gd name="T6" fmla="*/ 1639 w 1643"/>
              <a:gd name="T7" fmla="*/ 4 h 1621"/>
              <a:gd name="T8" fmla="*/ 1637 w 1643"/>
              <a:gd name="T9" fmla="*/ 14 h 1621"/>
              <a:gd name="T10" fmla="*/ 1585 w 1643"/>
              <a:gd name="T11" fmla="*/ 113 h 1621"/>
              <a:gd name="T12" fmla="*/ 1513 w 1643"/>
              <a:gd name="T13" fmla="*/ 240 h 1621"/>
              <a:gd name="T14" fmla="*/ 1449 w 1643"/>
              <a:gd name="T15" fmla="*/ 346 h 1621"/>
              <a:gd name="T16" fmla="*/ 1373 w 1643"/>
              <a:gd name="T17" fmla="*/ 466 h 1621"/>
              <a:gd name="T18" fmla="*/ 1286 w 1643"/>
              <a:gd name="T19" fmla="*/ 596 h 1621"/>
              <a:gd name="T20" fmla="*/ 1142 w 1643"/>
              <a:gd name="T21" fmla="*/ 750 h 1621"/>
              <a:gd name="T22" fmla="*/ 944 w 1643"/>
              <a:gd name="T23" fmla="*/ 922 h 1621"/>
              <a:gd name="T24" fmla="*/ 746 w 1643"/>
              <a:gd name="T25" fmla="*/ 1088 h 1621"/>
              <a:gd name="T26" fmla="*/ 558 w 1643"/>
              <a:gd name="T27" fmla="*/ 1242 h 1621"/>
              <a:gd name="T28" fmla="*/ 388 w 1643"/>
              <a:gd name="T29" fmla="*/ 1379 h 1621"/>
              <a:gd name="T30" fmla="*/ 246 w 1643"/>
              <a:gd name="T31" fmla="*/ 1491 h 1621"/>
              <a:gd name="T32" fmla="*/ 142 w 1643"/>
              <a:gd name="T33" fmla="*/ 1571 h 1621"/>
              <a:gd name="T34" fmla="*/ 86 w 1643"/>
              <a:gd name="T35" fmla="*/ 1615 h 1621"/>
              <a:gd name="T36" fmla="*/ 0 w 1643"/>
              <a:gd name="T37" fmla="*/ 1582 h 1621"/>
              <a:gd name="T38" fmla="*/ 24 w 1643"/>
              <a:gd name="T39" fmla="*/ 1564 h 1621"/>
              <a:gd name="T40" fmla="*/ 91 w 1643"/>
              <a:gd name="T41" fmla="*/ 1513 h 1621"/>
              <a:gd name="T42" fmla="*/ 192 w 1643"/>
              <a:gd name="T43" fmla="*/ 1435 h 1621"/>
              <a:gd name="T44" fmla="*/ 319 w 1643"/>
              <a:gd name="T45" fmla="*/ 1336 h 1621"/>
              <a:gd name="T46" fmla="*/ 463 w 1643"/>
              <a:gd name="T47" fmla="*/ 1222 h 1621"/>
              <a:gd name="T48" fmla="*/ 617 w 1643"/>
              <a:gd name="T49" fmla="*/ 1097 h 1621"/>
              <a:gd name="T50" fmla="*/ 772 w 1643"/>
              <a:gd name="T51" fmla="*/ 968 h 1621"/>
              <a:gd name="T52" fmla="*/ 919 w 1643"/>
              <a:gd name="T53" fmla="*/ 840 h 1621"/>
              <a:gd name="T54" fmla="*/ 985 w 1643"/>
              <a:gd name="T55" fmla="*/ 778 h 1621"/>
              <a:gd name="T56" fmla="*/ 1048 w 1643"/>
              <a:gd name="T57" fmla="*/ 718 h 1621"/>
              <a:gd name="T58" fmla="*/ 1154 w 1643"/>
              <a:gd name="T59" fmla="*/ 607 h 1621"/>
              <a:gd name="T60" fmla="*/ 1241 w 1643"/>
              <a:gd name="T61" fmla="*/ 507 h 1621"/>
              <a:gd name="T62" fmla="*/ 1310 w 1643"/>
              <a:gd name="T63" fmla="*/ 421 h 1621"/>
              <a:gd name="T64" fmla="*/ 1360 w 1643"/>
              <a:gd name="T65" fmla="*/ 350 h 1621"/>
              <a:gd name="T66" fmla="*/ 1394 w 1643"/>
              <a:gd name="T67" fmla="*/ 298 h 1621"/>
              <a:gd name="T68" fmla="*/ 1420 w 1643"/>
              <a:gd name="T69" fmla="*/ 253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3" h="1621">
                <a:moveTo>
                  <a:pt x="1420" y="253"/>
                </a:moveTo>
                <a:lnTo>
                  <a:pt x="1471" y="199"/>
                </a:lnTo>
                <a:lnTo>
                  <a:pt x="1515" y="149"/>
                </a:lnTo>
                <a:lnTo>
                  <a:pt x="1553" y="106"/>
                </a:lnTo>
                <a:lnTo>
                  <a:pt x="1585" y="70"/>
                </a:lnTo>
                <a:lnTo>
                  <a:pt x="1610" y="40"/>
                </a:lnTo>
                <a:lnTo>
                  <a:pt x="1628" y="18"/>
                </a:lnTo>
                <a:lnTo>
                  <a:pt x="1639" y="4"/>
                </a:lnTo>
                <a:lnTo>
                  <a:pt x="1643" y="0"/>
                </a:lnTo>
                <a:lnTo>
                  <a:pt x="1637" y="14"/>
                </a:lnTo>
                <a:lnTo>
                  <a:pt x="1618" y="52"/>
                </a:lnTo>
                <a:lnTo>
                  <a:pt x="1585" y="113"/>
                </a:lnTo>
                <a:lnTo>
                  <a:pt x="1540" y="194"/>
                </a:lnTo>
                <a:lnTo>
                  <a:pt x="1513" y="240"/>
                </a:lnTo>
                <a:lnTo>
                  <a:pt x="1483" y="292"/>
                </a:lnTo>
                <a:lnTo>
                  <a:pt x="1449" y="346"/>
                </a:lnTo>
                <a:lnTo>
                  <a:pt x="1414" y="404"/>
                </a:lnTo>
                <a:lnTo>
                  <a:pt x="1373" y="466"/>
                </a:lnTo>
                <a:lnTo>
                  <a:pt x="1331" y="530"/>
                </a:lnTo>
                <a:lnTo>
                  <a:pt x="1286" y="596"/>
                </a:lnTo>
                <a:lnTo>
                  <a:pt x="1237" y="664"/>
                </a:lnTo>
                <a:lnTo>
                  <a:pt x="1142" y="750"/>
                </a:lnTo>
                <a:lnTo>
                  <a:pt x="1043" y="836"/>
                </a:lnTo>
                <a:lnTo>
                  <a:pt x="944" y="922"/>
                </a:lnTo>
                <a:lnTo>
                  <a:pt x="845" y="1006"/>
                </a:lnTo>
                <a:lnTo>
                  <a:pt x="746" y="1088"/>
                </a:lnTo>
                <a:lnTo>
                  <a:pt x="650" y="1167"/>
                </a:lnTo>
                <a:lnTo>
                  <a:pt x="558" y="1242"/>
                </a:lnTo>
                <a:lnTo>
                  <a:pt x="469" y="1313"/>
                </a:lnTo>
                <a:lnTo>
                  <a:pt x="388" y="1379"/>
                </a:lnTo>
                <a:lnTo>
                  <a:pt x="313" y="1438"/>
                </a:lnTo>
                <a:lnTo>
                  <a:pt x="246" y="1491"/>
                </a:lnTo>
                <a:lnTo>
                  <a:pt x="189" y="1535"/>
                </a:lnTo>
                <a:lnTo>
                  <a:pt x="142" y="1571"/>
                </a:lnTo>
                <a:lnTo>
                  <a:pt x="108" y="1599"/>
                </a:lnTo>
                <a:lnTo>
                  <a:pt x="86" y="1615"/>
                </a:lnTo>
                <a:lnTo>
                  <a:pt x="79" y="1621"/>
                </a:lnTo>
                <a:lnTo>
                  <a:pt x="0" y="1582"/>
                </a:lnTo>
                <a:lnTo>
                  <a:pt x="6" y="1576"/>
                </a:lnTo>
                <a:lnTo>
                  <a:pt x="24" y="1564"/>
                </a:lnTo>
                <a:lnTo>
                  <a:pt x="53" y="1542"/>
                </a:lnTo>
                <a:lnTo>
                  <a:pt x="91" y="1513"/>
                </a:lnTo>
                <a:lnTo>
                  <a:pt x="137" y="1477"/>
                </a:lnTo>
                <a:lnTo>
                  <a:pt x="192" y="1435"/>
                </a:lnTo>
                <a:lnTo>
                  <a:pt x="252" y="1388"/>
                </a:lnTo>
                <a:lnTo>
                  <a:pt x="319" y="1336"/>
                </a:lnTo>
                <a:lnTo>
                  <a:pt x="389" y="1280"/>
                </a:lnTo>
                <a:lnTo>
                  <a:pt x="463" y="1222"/>
                </a:lnTo>
                <a:lnTo>
                  <a:pt x="539" y="1161"/>
                </a:lnTo>
                <a:lnTo>
                  <a:pt x="617" y="1097"/>
                </a:lnTo>
                <a:lnTo>
                  <a:pt x="694" y="1033"/>
                </a:lnTo>
                <a:lnTo>
                  <a:pt x="772" y="968"/>
                </a:lnTo>
                <a:lnTo>
                  <a:pt x="847" y="904"/>
                </a:lnTo>
                <a:lnTo>
                  <a:pt x="919" y="840"/>
                </a:lnTo>
                <a:lnTo>
                  <a:pt x="952" y="808"/>
                </a:lnTo>
                <a:lnTo>
                  <a:pt x="985" y="778"/>
                </a:lnTo>
                <a:lnTo>
                  <a:pt x="1017" y="748"/>
                </a:lnTo>
                <a:lnTo>
                  <a:pt x="1048" y="718"/>
                </a:lnTo>
                <a:lnTo>
                  <a:pt x="1104" y="661"/>
                </a:lnTo>
                <a:lnTo>
                  <a:pt x="1154" y="607"/>
                </a:lnTo>
                <a:lnTo>
                  <a:pt x="1201" y="555"/>
                </a:lnTo>
                <a:lnTo>
                  <a:pt x="1241" y="507"/>
                </a:lnTo>
                <a:lnTo>
                  <a:pt x="1278" y="462"/>
                </a:lnTo>
                <a:lnTo>
                  <a:pt x="1310" y="421"/>
                </a:lnTo>
                <a:lnTo>
                  <a:pt x="1336" y="384"/>
                </a:lnTo>
                <a:lnTo>
                  <a:pt x="1360" y="350"/>
                </a:lnTo>
                <a:lnTo>
                  <a:pt x="1379" y="322"/>
                </a:lnTo>
                <a:lnTo>
                  <a:pt x="1394" y="298"/>
                </a:lnTo>
                <a:lnTo>
                  <a:pt x="1414" y="265"/>
                </a:lnTo>
                <a:lnTo>
                  <a:pt x="1420" y="253"/>
                </a:lnTo>
                <a:lnTo>
                  <a:pt x="1420" y="25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 bwMode="auto">
          <a:xfrm>
            <a:off x="0" y="6001036"/>
            <a:ext cx="2165540" cy="137583"/>
          </a:xfrm>
          <a:custGeom>
            <a:avLst/>
            <a:gdLst>
              <a:gd name="T0" fmla="*/ 0 w 3248"/>
              <a:gd name="T1" fmla="*/ 255 h 255"/>
              <a:gd name="T2" fmla="*/ 0 w 3248"/>
              <a:gd name="T3" fmla="*/ 91 h 255"/>
              <a:gd name="T4" fmla="*/ 18 w 3248"/>
              <a:gd name="T5" fmla="*/ 91 h 255"/>
              <a:gd name="T6" fmla="*/ 70 w 3248"/>
              <a:gd name="T7" fmla="*/ 91 h 255"/>
              <a:gd name="T8" fmla="*/ 152 w 3248"/>
              <a:gd name="T9" fmla="*/ 90 h 255"/>
              <a:gd name="T10" fmla="*/ 260 w 3248"/>
              <a:gd name="T11" fmla="*/ 89 h 255"/>
              <a:gd name="T12" fmla="*/ 391 w 3248"/>
              <a:gd name="T13" fmla="*/ 88 h 255"/>
              <a:gd name="T14" fmla="*/ 541 w 3248"/>
              <a:gd name="T15" fmla="*/ 86 h 255"/>
              <a:gd name="T16" fmla="*/ 707 w 3248"/>
              <a:gd name="T17" fmla="*/ 83 h 255"/>
              <a:gd name="T18" fmla="*/ 884 w 3248"/>
              <a:gd name="T19" fmla="*/ 81 h 255"/>
              <a:gd name="T20" fmla="*/ 1069 w 3248"/>
              <a:gd name="T21" fmla="*/ 78 h 255"/>
              <a:gd name="T22" fmla="*/ 1258 w 3248"/>
              <a:gd name="T23" fmla="*/ 75 h 255"/>
              <a:gd name="T24" fmla="*/ 1449 w 3248"/>
              <a:gd name="T25" fmla="*/ 72 h 255"/>
              <a:gd name="T26" fmla="*/ 1635 w 3248"/>
              <a:gd name="T27" fmla="*/ 69 h 255"/>
              <a:gd name="T28" fmla="*/ 1815 w 3248"/>
              <a:gd name="T29" fmla="*/ 64 h 255"/>
              <a:gd name="T30" fmla="*/ 1984 w 3248"/>
              <a:gd name="T31" fmla="*/ 59 h 255"/>
              <a:gd name="T32" fmla="*/ 2138 w 3248"/>
              <a:gd name="T33" fmla="*/ 55 h 255"/>
              <a:gd name="T34" fmla="*/ 2275 w 3248"/>
              <a:gd name="T35" fmla="*/ 50 h 255"/>
              <a:gd name="T36" fmla="*/ 2396 w 3248"/>
              <a:gd name="T37" fmla="*/ 43 h 255"/>
              <a:gd name="T38" fmla="*/ 2509 w 3248"/>
              <a:gd name="T39" fmla="*/ 39 h 255"/>
              <a:gd name="T40" fmla="*/ 2612 w 3248"/>
              <a:gd name="T41" fmla="*/ 34 h 255"/>
              <a:gd name="T42" fmla="*/ 2706 w 3248"/>
              <a:gd name="T43" fmla="*/ 29 h 255"/>
              <a:gd name="T44" fmla="*/ 2791 w 3248"/>
              <a:gd name="T45" fmla="*/ 24 h 255"/>
              <a:gd name="T46" fmla="*/ 2868 w 3248"/>
              <a:gd name="T47" fmla="*/ 21 h 255"/>
              <a:gd name="T48" fmla="*/ 2936 w 3248"/>
              <a:gd name="T49" fmla="*/ 17 h 255"/>
              <a:gd name="T50" fmla="*/ 2996 w 3248"/>
              <a:gd name="T51" fmla="*/ 14 h 255"/>
              <a:gd name="T52" fmla="*/ 3048 w 3248"/>
              <a:gd name="T53" fmla="*/ 10 h 255"/>
              <a:gd name="T54" fmla="*/ 3092 w 3248"/>
              <a:gd name="T55" fmla="*/ 7 h 255"/>
              <a:gd name="T56" fmla="*/ 3129 w 3248"/>
              <a:gd name="T57" fmla="*/ 5 h 255"/>
              <a:gd name="T58" fmla="*/ 3160 w 3248"/>
              <a:gd name="T59" fmla="*/ 3 h 255"/>
              <a:gd name="T60" fmla="*/ 3182 w 3248"/>
              <a:gd name="T61" fmla="*/ 2 h 255"/>
              <a:gd name="T62" fmla="*/ 3198 w 3248"/>
              <a:gd name="T63" fmla="*/ 1 h 255"/>
              <a:gd name="T64" fmla="*/ 3207 w 3248"/>
              <a:gd name="T65" fmla="*/ 0 h 255"/>
              <a:gd name="T66" fmla="*/ 3211 w 3248"/>
              <a:gd name="T67" fmla="*/ 0 h 255"/>
              <a:gd name="T68" fmla="*/ 3247 w 3248"/>
              <a:gd name="T69" fmla="*/ 159 h 255"/>
              <a:gd name="T70" fmla="*/ 3248 w 3248"/>
              <a:gd name="T71" fmla="*/ 159 h 255"/>
              <a:gd name="T72" fmla="*/ 3248 w 3248"/>
              <a:gd name="T73" fmla="*/ 160 h 255"/>
              <a:gd name="T74" fmla="*/ 3237 w 3248"/>
              <a:gd name="T75" fmla="*/ 161 h 255"/>
              <a:gd name="T76" fmla="*/ 3211 w 3248"/>
              <a:gd name="T77" fmla="*/ 163 h 255"/>
              <a:gd name="T78" fmla="*/ 3197 w 3248"/>
              <a:gd name="T79" fmla="*/ 163 h 255"/>
              <a:gd name="T80" fmla="*/ 3155 w 3248"/>
              <a:gd name="T81" fmla="*/ 166 h 255"/>
              <a:gd name="T82" fmla="*/ 3086 w 3248"/>
              <a:gd name="T83" fmla="*/ 169 h 255"/>
              <a:gd name="T84" fmla="*/ 2991 w 3248"/>
              <a:gd name="T85" fmla="*/ 174 h 255"/>
              <a:gd name="T86" fmla="*/ 2869 w 3248"/>
              <a:gd name="T87" fmla="*/ 181 h 255"/>
              <a:gd name="T88" fmla="*/ 2723 w 3248"/>
              <a:gd name="T89" fmla="*/ 187 h 255"/>
              <a:gd name="T90" fmla="*/ 2552 w 3248"/>
              <a:gd name="T91" fmla="*/ 195 h 255"/>
              <a:gd name="T92" fmla="*/ 2356 w 3248"/>
              <a:gd name="T93" fmla="*/ 202 h 255"/>
              <a:gd name="T94" fmla="*/ 2137 w 3248"/>
              <a:gd name="T95" fmla="*/ 210 h 255"/>
              <a:gd name="T96" fmla="*/ 1895 w 3248"/>
              <a:gd name="T97" fmla="*/ 218 h 255"/>
              <a:gd name="T98" fmla="*/ 1632 w 3248"/>
              <a:gd name="T99" fmla="*/ 226 h 255"/>
              <a:gd name="T100" fmla="*/ 1346 w 3248"/>
              <a:gd name="T101" fmla="*/ 234 h 255"/>
              <a:gd name="T102" fmla="*/ 1040 w 3248"/>
              <a:gd name="T103" fmla="*/ 240 h 255"/>
              <a:gd name="T104" fmla="*/ 713 w 3248"/>
              <a:gd name="T105" fmla="*/ 246 h 255"/>
              <a:gd name="T106" fmla="*/ 366 w 3248"/>
              <a:gd name="T107" fmla="*/ 252 h 255"/>
              <a:gd name="T108" fmla="*/ 0 w 3248"/>
              <a:gd name="T10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48" h="255">
                <a:moveTo>
                  <a:pt x="0" y="255"/>
                </a:moveTo>
                <a:lnTo>
                  <a:pt x="0" y="91"/>
                </a:lnTo>
                <a:lnTo>
                  <a:pt x="18" y="91"/>
                </a:lnTo>
                <a:lnTo>
                  <a:pt x="70" y="91"/>
                </a:lnTo>
                <a:lnTo>
                  <a:pt x="152" y="90"/>
                </a:lnTo>
                <a:lnTo>
                  <a:pt x="260" y="89"/>
                </a:lnTo>
                <a:lnTo>
                  <a:pt x="391" y="88"/>
                </a:lnTo>
                <a:lnTo>
                  <a:pt x="541" y="86"/>
                </a:lnTo>
                <a:lnTo>
                  <a:pt x="707" y="83"/>
                </a:lnTo>
                <a:lnTo>
                  <a:pt x="884" y="81"/>
                </a:lnTo>
                <a:lnTo>
                  <a:pt x="1069" y="78"/>
                </a:lnTo>
                <a:lnTo>
                  <a:pt x="1258" y="75"/>
                </a:lnTo>
                <a:lnTo>
                  <a:pt x="1449" y="72"/>
                </a:lnTo>
                <a:lnTo>
                  <a:pt x="1635" y="69"/>
                </a:lnTo>
                <a:lnTo>
                  <a:pt x="1815" y="64"/>
                </a:lnTo>
                <a:lnTo>
                  <a:pt x="1984" y="59"/>
                </a:lnTo>
                <a:lnTo>
                  <a:pt x="2138" y="55"/>
                </a:lnTo>
                <a:lnTo>
                  <a:pt x="2275" y="50"/>
                </a:lnTo>
                <a:lnTo>
                  <a:pt x="2396" y="43"/>
                </a:lnTo>
                <a:lnTo>
                  <a:pt x="2509" y="39"/>
                </a:lnTo>
                <a:lnTo>
                  <a:pt x="2612" y="34"/>
                </a:lnTo>
                <a:lnTo>
                  <a:pt x="2706" y="29"/>
                </a:lnTo>
                <a:lnTo>
                  <a:pt x="2791" y="24"/>
                </a:lnTo>
                <a:lnTo>
                  <a:pt x="2868" y="21"/>
                </a:lnTo>
                <a:lnTo>
                  <a:pt x="2936" y="17"/>
                </a:lnTo>
                <a:lnTo>
                  <a:pt x="2996" y="14"/>
                </a:lnTo>
                <a:lnTo>
                  <a:pt x="3048" y="10"/>
                </a:lnTo>
                <a:lnTo>
                  <a:pt x="3092" y="7"/>
                </a:lnTo>
                <a:lnTo>
                  <a:pt x="3129" y="5"/>
                </a:lnTo>
                <a:lnTo>
                  <a:pt x="3160" y="3"/>
                </a:lnTo>
                <a:lnTo>
                  <a:pt x="3182" y="2"/>
                </a:lnTo>
                <a:lnTo>
                  <a:pt x="3198" y="1"/>
                </a:lnTo>
                <a:lnTo>
                  <a:pt x="3207" y="0"/>
                </a:lnTo>
                <a:lnTo>
                  <a:pt x="3211" y="0"/>
                </a:lnTo>
                <a:lnTo>
                  <a:pt x="3247" y="159"/>
                </a:lnTo>
                <a:lnTo>
                  <a:pt x="3248" y="159"/>
                </a:lnTo>
                <a:lnTo>
                  <a:pt x="3248" y="160"/>
                </a:lnTo>
                <a:lnTo>
                  <a:pt x="3237" y="161"/>
                </a:lnTo>
                <a:lnTo>
                  <a:pt x="3211" y="163"/>
                </a:lnTo>
                <a:lnTo>
                  <a:pt x="3197" y="163"/>
                </a:lnTo>
                <a:lnTo>
                  <a:pt x="3155" y="166"/>
                </a:lnTo>
                <a:lnTo>
                  <a:pt x="3086" y="169"/>
                </a:lnTo>
                <a:lnTo>
                  <a:pt x="2991" y="174"/>
                </a:lnTo>
                <a:lnTo>
                  <a:pt x="2869" y="181"/>
                </a:lnTo>
                <a:lnTo>
                  <a:pt x="2723" y="187"/>
                </a:lnTo>
                <a:lnTo>
                  <a:pt x="2552" y="195"/>
                </a:lnTo>
                <a:lnTo>
                  <a:pt x="2356" y="202"/>
                </a:lnTo>
                <a:lnTo>
                  <a:pt x="2137" y="210"/>
                </a:lnTo>
                <a:lnTo>
                  <a:pt x="1895" y="218"/>
                </a:lnTo>
                <a:lnTo>
                  <a:pt x="1632" y="226"/>
                </a:lnTo>
                <a:lnTo>
                  <a:pt x="1346" y="234"/>
                </a:lnTo>
                <a:lnTo>
                  <a:pt x="1040" y="240"/>
                </a:lnTo>
                <a:lnTo>
                  <a:pt x="713" y="246"/>
                </a:lnTo>
                <a:lnTo>
                  <a:pt x="366" y="252"/>
                </a:lnTo>
                <a:lnTo>
                  <a:pt x="0" y="25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2367496" y="5313125"/>
            <a:ext cx="1839608" cy="762367"/>
          </a:xfrm>
          <a:custGeom>
            <a:avLst/>
            <a:gdLst>
              <a:gd name="T0" fmla="*/ 137 w 2761"/>
              <a:gd name="T1" fmla="*/ 1408 h 1414"/>
              <a:gd name="T2" fmla="*/ 354 w 2761"/>
              <a:gd name="T3" fmla="*/ 1391 h 1414"/>
              <a:gd name="T4" fmla="*/ 538 w 2761"/>
              <a:gd name="T5" fmla="*/ 1372 h 1414"/>
              <a:gd name="T6" fmla="*/ 669 w 2761"/>
              <a:gd name="T7" fmla="*/ 1357 h 1414"/>
              <a:gd name="T8" fmla="*/ 804 w 2761"/>
              <a:gd name="T9" fmla="*/ 1338 h 1414"/>
              <a:gd name="T10" fmla="*/ 941 w 2761"/>
              <a:gd name="T11" fmla="*/ 1317 h 1414"/>
              <a:gd name="T12" fmla="*/ 1080 w 2761"/>
              <a:gd name="T13" fmla="*/ 1292 h 1414"/>
              <a:gd name="T14" fmla="*/ 1219 w 2761"/>
              <a:gd name="T15" fmla="*/ 1263 h 1414"/>
              <a:gd name="T16" fmla="*/ 1357 w 2761"/>
              <a:gd name="T17" fmla="*/ 1230 h 1414"/>
              <a:gd name="T18" fmla="*/ 1493 w 2761"/>
              <a:gd name="T19" fmla="*/ 1194 h 1414"/>
              <a:gd name="T20" fmla="*/ 1624 w 2761"/>
              <a:gd name="T21" fmla="*/ 1153 h 1414"/>
              <a:gd name="T22" fmla="*/ 1751 w 2761"/>
              <a:gd name="T23" fmla="*/ 1108 h 1414"/>
              <a:gd name="T24" fmla="*/ 1872 w 2761"/>
              <a:gd name="T25" fmla="*/ 1057 h 1414"/>
              <a:gd name="T26" fmla="*/ 1984 w 2761"/>
              <a:gd name="T27" fmla="*/ 1001 h 1414"/>
              <a:gd name="T28" fmla="*/ 2105 w 2761"/>
              <a:gd name="T29" fmla="*/ 929 h 1414"/>
              <a:gd name="T30" fmla="*/ 2228 w 2761"/>
              <a:gd name="T31" fmla="*/ 846 h 1414"/>
              <a:gd name="T32" fmla="*/ 2334 w 2761"/>
              <a:gd name="T33" fmla="*/ 764 h 1414"/>
              <a:gd name="T34" fmla="*/ 2426 w 2761"/>
              <a:gd name="T35" fmla="*/ 682 h 1414"/>
              <a:gd name="T36" fmla="*/ 2503 w 2761"/>
              <a:gd name="T37" fmla="*/ 604 h 1414"/>
              <a:gd name="T38" fmla="*/ 2567 w 2761"/>
              <a:gd name="T39" fmla="*/ 528 h 1414"/>
              <a:gd name="T40" fmla="*/ 2620 w 2761"/>
              <a:gd name="T41" fmla="*/ 455 h 1414"/>
              <a:gd name="T42" fmla="*/ 2662 w 2761"/>
              <a:gd name="T43" fmla="*/ 386 h 1414"/>
              <a:gd name="T44" fmla="*/ 2695 w 2761"/>
              <a:gd name="T45" fmla="*/ 323 h 1414"/>
              <a:gd name="T46" fmla="*/ 2720 w 2761"/>
              <a:gd name="T47" fmla="*/ 264 h 1414"/>
              <a:gd name="T48" fmla="*/ 2737 w 2761"/>
              <a:gd name="T49" fmla="*/ 213 h 1414"/>
              <a:gd name="T50" fmla="*/ 2749 w 2761"/>
              <a:gd name="T51" fmla="*/ 167 h 1414"/>
              <a:gd name="T52" fmla="*/ 2758 w 2761"/>
              <a:gd name="T53" fmla="*/ 114 h 1414"/>
              <a:gd name="T54" fmla="*/ 2761 w 2761"/>
              <a:gd name="T55" fmla="*/ 74 h 1414"/>
              <a:gd name="T56" fmla="*/ 2613 w 2761"/>
              <a:gd name="T57" fmla="*/ 0 h 1414"/>
              <a:gd name="T58" fmla="*/ 2604 w 2761"/>
              <a:gd name="T59" fmla="*/ 30 h 1414"/>
              <a:gd name="T60" fmla="*/ 2571 w 2761"/>
              <a:gd name="T61" fmla="*/ 109 h 1414"/>
              <a:gd name="T62" fmla="*/ 2544 w 2761"/>
              <a:gd name="T63" fmla="*/ 164 h 1414"/>
              <a:gd name="T64" fmla="*/ 2510 w 2761"/>
              <a:gd name="T65" fmla="*/ 226 h 1414"/>
              <a:gd name="T66" fmla="*/ 2466 w 2761"/>
              <a:gd name="T67" fmla="*/ 296 h 1414"/>
              <a:gd name="T68" fmla="*/ 2413 w 2761"/>
              <a:gd name="T69" fmla="*/ 371 h 1414"/>
              <a:gd name="T70" fmla="*/ 2351 w 2761"/>
              <a:gd name="T71" fmla="*/ 450 h 1414"/>
              <a:gd name="T72" fmla="*/ 2277 w 2761"/>
              <a:gd name="T73" fmla="*/ 530 h 1414"/>
              <a:gd name="T74" fmla="*/ 2191 w 2761"/>
              <a:gd name="T75" fmla="*/ 610 h 1414"/>
              <a:gd name="T76" fmla="*/ 2094 w 2761"/>
              <a:gd name="T77" fmla="*/ 691 h 1414"/>
              <a:gd name="T78" fmla="*/ 1983 w 2761"/>
              <a:gd name="T79" fmla="*/ 768 h 1414"/>
              <a:gd name="T80" fmla="*/ 1858 w 2761"/>
              <a:gd name="T81" fmla="*/ 841 h 1414"/>
              <a:gd name="T82" fmla="*/ 1719 w 2761"/>
              <a:gd name="T83" fmla="*/ 910 h 1414"/>
              <a:gd name="T84" fmla="*/ 1564 w 2761"/>
              <a:gd name="T85" fmla="*/ 971 h 1414"/>
              <a:gd name="T86" fmla="*/ 1454 w 2761"/>
              <a:gd name="T87" fmla="*/ 1008 h 1414"/>
              <a:gd name="T88" fmla="*/ 1343 w 2761"/>
              <a:gd name="T89" fmla="*/ 1042 h 1414"/>
              <a:gd name="T90" fmla="*/ 1232 w 2761"/>
              <a:gd name="T91" fmla="*/ 1073 h 1414"/>
              <a:gd name="T92" fmla="*/ 1121 w 2761"/>
              <a:gd name="T93" fmla="*/ 1100 h 1414"/>
              <a:gd name="T94" fmla="*/ 1011 w 2761"/>
              <a:gd name="T95" fmla="*/ 1125 h 1414"/>
              <a:gd name="T96" fmla="*/ 903 w 2761"/>
              <a:gd name="T97" fmla="*/ 1147 h 1414"/>
              <a:gd name="T98" fmla="*/ 693 w 2761"/>
              <a:gd name="T99" fmla="*/ 1184 h 1414"/>
              <a:gd name="T100" fmla="*/ 493 w 2761"/>
              <a:gd name="T101" fmla="*/ 1212 h 1414"/>
              <a:gd name="T102" fmla="*/ 309 w 2761"/>
              <a:gd name="T103" fmla="*/ 1234 h 1414"/>
              <a:gd name="T104" fmla="*/ 143 w 2761"/>
              <a:gd name="T105" fmla="*/ 1247 h 1414"/>
              <a:gd name="T106" fmla="*/ 0 w 2761"/>
              <a:gd name="T107" fmla="*/ 1256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61" h="1414">
                <a:moveTo>
                  <a:pt x="41" y="1414"/>
                </a:moveTo>
                <a:lnTo>
                  <a:pt x="137" y="1408"/>
                </a:lnTo>
                <a:lnTo>
                  <a:pt x="241" y="1401"/>
                </a:lnTo>
                <a:lnTo>
                  <a:pt x="354" y="1391"/>
                </a:lnTo>
                <a:lnTo>
                  <a:pt x="476" y="1380"/>
                </a:lnTo>
                <a:lnTo>
                  <a:pt x="538" y="1372"/>
                </a:lnTo>
                <a:lnTo>
                  <a:pt x="603" y="1365"/>
                </a:lnTo>
                <a:lnTo>
                  <a:pt x="669" y="1357"/>
                </a:lnTo>
                <a:lnTo>
                  <a:pt x="736" y="1348"/>
                </a:lnTo>
                <a:lnTo>
                  <a:pt x="804" y="1338"/>
                </a:lnTo>
                <a:lnTo>
                  <a:pt x="871" y="1328"/>
                </a:lnTo>
                <a:lnTo>
                  <a:pt x="941" y="1317"/>
                </a:lnTo>
                <a:lnTo>
                  <a:pt x="1010" y="1305"/>
                </a:lnTo>
                <a:lnTo>
                  <a:pt x="1080" y="1292"/>
                </a:lnTo>
                <a:lnTo>
                  <a:pt x="1150" y="1278"/>
                </a:lnTo>
                <a:lnTo>
                  <a:pt x="1219" y="1263"/>
                </a:lnTo>
                <a:lnTo>
                  <a:pt x="1288" y="1247"/>
                </a:lnTo>
                <a:lnTo>
                  <a:pt x="1357" y="1230"/>
                </a:lnTo>
                <a:lnTo>
                  <a:pt x="1426" y="1214"/>
                </a:lnTo>
                <a:lnTo>
                  <a:pt x="1493" y="1194"/>
                </a:lnTo>
                <a:lnTo>
                  <a:pt x="1559" y="1174"/>
                </a:lnTo>
                <a:lnTo>
                  <a:pt x="1624" y="1153"/>
                </a:lnTo>
                <a:lnTo>
                  <a:pt x="1689" y="1131"/>
                </a:lnTo>
                <a:lnTo>
                  <a:pt x="1751" y="1108"/>
                </a:lnTo>
                <a:lnTo>
                  <a:pt x="1813" y="1082"/>
                </a:lnTo>
                <a:lnTo>
                  <a:pt x="1872" y="1057"/>
                </a:lnTo>
                <a:lnTo>
                  <a:pt x="1929" y="1029"/>
                </a:lnTo>
                <a:lnTo>
                  <a:pt x="1984" y="1001"/>
                </a:lnTo>
                <a:lnTo>
                  <a:pt x="2037" y="971"/>
                </a:lnTo>
                <a:lnTo>
                  <a:pt x="2105" y="929"/>
                </a:lnTo>
                <a:lnTo>
                  <a:pt x="2168" y="888"/>
                </a:lnTo>
                <a:lnTo>
                  <a:pt x="2228" y="846"/>
                </a:lnTo>
                <a:lnTo>
                  <a:pt x="2283" y="805"/>
                </a:lnTo>
                <a:lnTo>
                  <a:pt x="2334" y="764"/>
                </a:lnTo>
                <a:lnTo>
                  <a:pt x="2382" y="723"/>
                </a:lnTo>
                <a:lnTo>
                  <a:pt x="2426" y="682"/>
                </a:lnTo>
                <a:lnTo>
                  <a:pt x="2466" y="643"/>
                </a:lnTo>
                <a:lnTo>
                  <a:pt x="2503" y="604"/>
                </a:lnTo>
                <a:lnTo>
                  <a:pt x="2536" y="565"/>
                </a:lnTo>
                <a:lnTo>
                  <a:pt x="2567" y="528"/>
                </a:lnTo>
                <a:lnTo>
                  <a:pt x="2595" y="491"/>
                </a:lnTo>
                <a:lnTo>
                  <a:pt x="2620" y="455"/>
                </a:lnTo>
                <a:lnTo>
                  <a:pt x="2642" y="420"/>
                </a:lnTo>
                <a:lnTo>
                  <a:pt x="2662" y="386"/>
                </a:lnTo>
                <a:lnTo>
                  <a:pt x="2680" y="353"/>
                </a:lnTo>
                <a:lnTo>
                  <a:pt x="2695" y="323"/>
                </a:lnTo>
                <a:lnTo>
                  <a:pt x="2708" y="293"/>
                </a:lnTo>
                <a:lnTo>
                  <a:pt x="2720" y="264"/>
                </a:lnTo>
                <a:lnTo>
                  <a:pt x="2729" y="238"/>
                </a:lnTo>
                <a:lnTo>
                  <a:pt x="2737" y="213"/>
                </a:lnTo>
                <a:lnTo>
                  <a:pt x="2743" y="189"/>
                </a:lnTo>
                <a:lnTo>
                  <a:pt x="2749" y="167"/>
                </a:lnTo>
                <a:lnTo>
                  <a:pt x="2753" y="148"/>
                </a:lnTo>
                <a:lnTo>
                  <a:pt x="2758" y="114"/>
                </a:lnTo>
                <a:lnTo>
                  <a:pt x="2760" y="90"/>
                </a:lnTo>
                <a:lnTo>
                  <a:pt x="2761" y="74"/>
                </a:lnTo>
                <a:lnTo>
                  <a:pt x="2761" y="70"/>
                </a:lnTo>
                <a:lnTo>
                  <a:pt x="2613" y="0"/>
                </a:lnTo>
                <a:lnTo>
                  <a:pt x="2611" y="7"/>
                </a:lnTo>
                <a:lnTo>
                  <a:pt x="2604" y="30"/>
                </a:lnTo>
                <a:lnTo>
                  <a:pt x="2591" y="63"/>
                </a:lnTo>
                <a:lnTo>
                  <a:pt x="2571" y="109"/>
                </a:lnTo>
                <a:lnTo>
                  <a:pt x="2558" y="135"/>
                </a:lnTo>
                <a:lnTo>
                  <a:pt x="2544" y="164"/>
                </a:lnTo>
                <a:lnTo>
                  <a:pt x="2529" y="195"/>
                </a:lnTo>
                <a:lnTo>
                  <a:pt x="2510" y="226"/>
                </a:lnTo>
                <a:lnTo>
                  <a:pt x="2489" y="261"/>
                </a:lnTo>
                <a:lnTo>
                  <a:pt x="2466" y="296"/>
                </a:lnTo>
                <a:lnTo>
                  <a:pt x="2441" y="333"/>
                </a:lnTo>
                <a:lnTo>
                  <a:pt x="2413" y="371"/>
                </a:lnTo>
                <a:lnTo>
                  <a:pt x="2384" y="409"/>
                </a:lnTo>
                <a:lnTo>
                  <a:pt x="2351" y="450"/>
                </a:lnTo>
                <a:lnTo>
                  <a:pt x="2315" y="489"/>
                </a:lnTo>
                <a:lnTo>
                  <a:pt x="2277" y="530"/>
                </a:lnTo>
                <a:lnTo>
                  <a:pt x="2236" y="570"/>
                </a:lnTo>
                <a:lnTo>
                  <a:pt x="2191" y="610"/>
                </a:lnTo>
                <a:lnTo>
                  <a:pt x="2145" y="651"/>
                </a:lnTo>
                <a:lnTo>
                  <a:pt x="2094" y="691"/>
                </a:lnTo>
                <a:lnTo>
                  <a:pt x="2040" y="730"/>
                </a:lnTo>
                <a:lnTo>
                  <a:pt x="1983" y="768"/>
                </a:lnTo>
                <a:lnTo>
                  <a:pt x="1923" y="805"/>
                </a:lnTo>
                <a:lnTo>
                  <a:pt x="1858" y="841"/>
                </a:lnTo>
                <a:lnTo>
                  <a:pt x="1790" y="876"/>
                </a:lnTo>
                <a:lnTo>
                  <a:pt x="1719" y="910"/>
                </a:lnTo>
                <a:lnTo>
                  <a:pt x="1643" y="942"/>
                </a:lnTo>
                <a:lnTo>
                  <a:pt x="1564" y="971"/>
                </a:lnTo>
                <a:lnTo>
                  <a:pt x="1509" y="990"/>
                </a:lnTo>
                <a:lnTo>
                  <a:pt x="1454" y="1008"/>
                </a:lnTo>
                <a:lnTo>
                  <a:pt x="1398" y="1025"/>
                </a:lnTo>
                <a:lnTo>
                  <a:pt x="1343" y="1042"/>
                </a:lnTo>
                <a:lnTo>
                  <a:pt x="1287" y="1057"/>
                </a:lnTo>
                <a:lnTo>
                  <a:pt x="1232" y="1073"/>
                </a:lnTo>
                <a:lnTo>
                  <a:pt x="1176" y="1087"/>
                </a:lnTo>
                <a:lnTo>
                  <a:pt x="1121" y="1100"/>
                </a:lnTo>
                <a:lnTo>
                  <a:pt x="1066" y="1113"/>
                </a:lnTo>
                <a:lnTo>
                  <a:pt x="1011" y="1125"/>
                </a:lnTo>
                <a:lnTo>
                  <a:pt x="957" y="1136"/>
                </a:lnTo>
                <a:lnTo>
                  <a:pt x="903" y="1147"/>
                </a:lnTo>
                <a:lnTo>
                  <a:pt x="796" y="1167"/>
                </a:lnTo>
                <a:lnTo>
                  <a:pt x="693" y="1184"/>
                </a:lnTo>
                <a:lnTo>
                  <a:pt x="591" y="1200"/>
                </a:lnTo>
                <a:lnTo>
                  <a:pt x="493" y="1212"/>
                </a:lnTo>
                <a:lnTo>
                  <a:pt x="399" y="1224"/>
                </a:lnTo>
                <a:lnTo>
                  <a:pt x="309" y="1234"/>
                </a:lnTo>
                <a:lnTo>
                  <a:pt x="223" y="1241"/>
                </a:lnTo>
                <a:lnTo>
                  <a:pt x="143" y="1247"/>
                </a:lnTo>
                <a:lnTo>
                  <a:pt x="69" y="1253"/>
                </a:lnTo>
                <a:lnTo>
                  <a:pt x="0" y="1256"/>
                </a:lnTo>
                <a:lnTo>
                  <a:pt x="41" y="141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 bwMode="auto">
          <a:xfrm>
            <a:off x="4171112" y="4473066"/>
            <a:ext cx="919804" cy="746181"/>
          </a:xfrm>
          <a:custGeom>
            <a:avLst/>
            <a:gdLst>
              <a:gd name="T0" fmla="*/ 119 w 1382"/>
              <a:gd name="T1" fmla="*/ 1382 h 1382"/>
              <a:gd name="T2" fmla="*/ 124 w 1382"/>
              <a:gd name="T3" fmla="*/ 1336 h 1382"/>
              <a:gd name="T4" fmla="*/ 141 w 1382"/>
              <a:gd name="T5" fmla="*/ 1213 h 1382"/>
              <a:gd name="T6" fmla="*/ 155 w 1382"/>
              <a:gd name="T7" fmla="*/ 1131 h 1382"/>
              <a:gd name="T8" fmla="*/ 174 w 1382"/>
              <a:gd name="T9" fmla="*/ 1037 h 1382"/>
              <a:gd name="T10" fmla="*/ 197 w 1382"/>
              <a:gd name="T11" fmla="*/ 938 h 1382"/>
              <a:gd name="T12" fmla="*/ 225 w 1382"/>
              <a:gd name="T13" fmla="*/ 833 h 1382"/>
              <a:gd name="T14" fmla="*/ 260 w 1382"/>
              <a:gd name="T15" fmla="*/ 727 h 1382"/>
              <a:gd name="T16" fmla="*/ 302 w 1382"/>
              <a:gd name="T17" fmla="*/ 623 h 1382"/>
              <a:gd name="T18" fmla="*/ 349 w 1382"/>
              <a:gd name="T19" fmla="*/ 523 h 1382"/>
              <a:gd name="T20" fmla="*/ 403 w 1382"/>
              <a:gd name="T21" fmla="*/ 430 h 1382"/>
              <a:gd name="T22" fmla="*/ 466 w 1382"/>
              <a:gd name="T23" fmla="*/ 349 h 1382"/>
              <a:gd name="T24" fmla="*/ 536 w 1382"/>
              <a:gd name="T25" fmla="*/ 280 h 1382"/>
              <a:gd name="T26" fmla="*/ 615 w 1382"/>
              <a:gd name="T27" fmla="*/ 228 h 1382"/>
              <a:gd name="T28" fmla="*/ 702 w 1382"/>
              <a:gd name="T29" fmla="*/ 195 h 1382"/>
              <a:gd name="T30" fmla="*/ 1016 w 1382"/>
              <a:gd name="T31" fmla="*/ 122 h 1382"/>
              <a:gd name="T32" fmla="*/ 1227 w 1382"/>
              <a:gd name="T33" fmla="*/ 77 h 1382"/>
              <a:gd name="T34" fmla="*/ 1345 w 1382"/>
              <a:gd name="T35" fmla="*/ 54 h 1382"/>
              <a:gd name="T36" fmla="*/ 1382 w 1382"/>
              <a:gd name="T37" fmla="*/ 47 h 1382"/>
              <a:gd name="T38" fmla="*/ 1227 w 1382"/>
              <a:gd name="T39" fmla="*/ 0 h 1382"/>
              <a:gd name="T40" fmla="*/ 1169 w 1382"/>
              <a:gd name="T41" fmla="*/ 5 h 1382"/>
              <a:gd name="T42" fmla="*/ 1063 w 1382"/>
              <a:gd name="T43" fmla="*/ 16 h 1382"/>
              <a:gd name="T44" fmla="*/ 964 w 1382"/>
              <a:gd name="T45" fmla="*/ 30 h 1382"/>
              <a:gd name="T46" fmla="*/ 891 w 1382"/>
              <a:gd name="T47" fmla="*/ 44 h 1382"/>
              <a:gd name="T48" fmla="*/ 813 w 1382"/>
              <a:gd name="T49" fmla="*/ 60 h 1382"/>
              <a:gd name="T50" fmla="*/ 734 w 1382"/>
              <a:gd name="T51" fmla="*/ 80 h 1382"/>
              <a:gd name="T52" fmla="*/ 656 w 1382"/>
              <a:gd name="T53" fmla="*/ 103 h 1382"/>
              <a:gd name="T54" fmla="*/ 580 w 1382"/>
              <a:gd name="T55" fmla="*/ 131 h 1382"/>
              <a:gd name="T56" fmla="*/ 507 w 1382"/>
              <a:gd name="T57" fmla="*/ 163 h 1382"/>
              <a:gd name="T58" fmla="*/ 439 w 1382"/>
              <a:gd name="T59" fmla="*/ 198 h 1382"/>
              <a:gd name="T60" fmla="*/ 379 w 1382"/>
              <a:gd name="T61" fmla="*/ 240 h 1382"/>
              <a:gd name="T62" fmla="*/ 328 w 1382"/>
              <a:gd name="T63" fmla="*/ 285 h 1382"/>
              <a:gd name="T64" fmla="*/ 286 w 1382"/>
              <a:gd name="T65" fmla="*/ 338 h 1382"/>
              <a:gd name="T66" fmla="*/ 249 w 1382"/>
              <a:gd name="T67" fmla="*/ 399 h 1382"/>
              <a:gd name="T68" fmla="*/ 214 w 1382"/>
              <a:gd name="T69" fmla="*/ 470 h 1382"/>
              <a:gd name="T70" fmla="*/ 182 w 1382"/>
              <a:gd name="T71" fmla="*/ 548 h 1382"/>
              <a:gd name="T72" fmla="*/ 153 w 1382"/>
              <a:gd name="T73" fmla="*/ 629 h 1382"/>
              <a:gd name="T74" fmla="*/ 126 w 1382"/>
              <a:gd name="T75" fmla="*/ 714 h 1382"/>
              <a:gd name="T76" fmla="*/ 103 w 1382"/>
              <a:gd name="T77" fmla="*/ 800 h 1382"/>
              <a:gd name="T78" fmla="*/ 82 w 1382"/>
              <a:gd name="T79" fmla="*/ 886 h 1382"/>
              <a:gd name="T80" fmla="*/ 55 w 1382"/>
              <a:gd name="T81" fmla="*/ 1009 h 1382"/>
              <a:gd name="T82" fmla="*/ 28 w 1382"/>
              <a:gd name="T83" fmla="*/ 1155 h 1382"/>
              <a:gd name="T84" fmla="*/ 11 w 1382"/>
              <a:gd name="T85" fmla="*/ 1267 h 1382"/>
              <a:gd name="T86" fmla="*/ 1 w 1382"/>
              <a:gd name="T87" fmla="*/ 1330 h 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82" h="1382">
                <a:moveTo>
                  <a:pt x="0" y="1338"/>
                </a:moveTo>
                <a:lnTo>
                  <a:pt x="119" y="1382"/>
                </a:lnTo>
                <a:lnTo>
                  <a:pt x="120" y="1371"/>
                </a:lnTo>
                <a:lnTo>
                  <a:pt x="124" y="1336"/>
                </a:lnTo>
                <a:lnTo>
                  <a:pt x="130" y="1283"/>
                </a:lnTo>
                <a:lnTo>
                  <a:pt x="141" y="1213"/>
                </a:lnTo>
                <a:lnTo>
                  <a:pt x="147" y="1174"/>
                </a:lnTo>
                <a:lnTo>
                  <a:pt x="155" y="1131"/>
                </a:lnTo>
                <a:lnTo>
                  <a:pt x="164" y="1085"/>
                </a:lnTo>
                <a:lnTo>
                  <a:pt x="174" y="1037"/>
                </a:lnTo>
                <a:lnTo>
                  <a:pt x="185" y="989"/>
                </a:lnTo>
                <a:lnTo>
                  <a:pt x="197" y="938"/>
                </a:lnTo>
                <a:lnTo>
                  <a:pt x="211" y="886"/>
                </a:lnTo>
                <a:lnTo>
                  <a:pt x="225" y="833"/>
                </a:lnTo>
                <a:lnTo>
                  <a:pt x="242" y="780"/>
                </a:lnTo>
                <a:lnTo>
                  <a:pt x="260" y="727"/>
                </a:lnTo>
                <a:lnTo>
                  <a:pt x="280" y="675"/>
                </a:lnTo>
                <a:lnTo>
                  <a:pt x="302" y="623"/>
                </a:lnTo>
                <a:lnTo>
                  <a:pt x="324" y="572"/>
                </a:lnTo>
                <a:lnTo>
                  <a:pt x="349" y="523"/>
                </a:lnTo>
                <a:lnTo>
                  <a:pt x="376" y="476"/>
                </a:lnTo>
                <a:lnTo>
                  <a:pt x="403" y="430"/>
                </a:lnTo>
                <a:lnTo>
                  <a:pt x="434" y="388"/>
                </a:lnTo>
                <a:lnTo>
                  <a:pt x="466" y="349"/>
                </a:lnTo>
                <a:lnTo>
                  <a:pt x="499" y="313"/>
                </a:lnTo>
                <a:lnTo>
                  <a:pt x="536" y="280"/>
                </a:lnTo>
                <a:lnTo>
                  <a:pt x="574" y="251"/>
                </a:lnTo>
                <a:lnTo>
                  <a:pt x="615" y="228"/>
                </a:lnTo>
                <a:lnTo>
                  <a:pt x="657" y="209"/>
                </a:lnTo>
                <a:lnTo>
                  <a:pt x="702" y="195"/>
                </a:lnTo>
                <a:lnTo>
                  <a:pt x="873" y="155"/>
                </a:lnTo>
                <a:lnTo>
                  <a:pt x="1016" y="122"/>
                </a:lnTo>
                <a:lnTo>
                  <a:pt x="1134" y="97"/>
                </a:lnTo>
                <a:lnTo>
                  <a:pt x="1227" y="77"/>
                </a:lnTo>
                <a:lnTo>
                  <a:pt x="1297" y="63"/>
                </a:lnTo>
                <a:lnTo>
                  <a:pt x="1345" y="54"/>
                </a:lnTo>
                <a:lnTo>
                  <a:pt x="1373" y="49"/>
                </a:lnTo>
                <a:lnTo>
                  <a:pt x="1382" y="47"/>
                </a:lnTo>
                <a:lnTo>
                  <a:pt x="1235" y="0"/>
                </a:lnTo>
                <a:lnTo>
                  <a:pt x="1227" y="0"/>
                </a:lnTo>
                <a:lnTo>
                  <a:pt x="1205" y="2"/>
                </a:lnTo>
                <a:lnTo>
                  <a:pt x="1169" y="5"/>
                </a:lnTo>
                <a:lnTo>
                  <a:pt x="1121" y="9"/>
                </a:lnTo>
                <a:lnTo>
                  <a:pt x="1063" y="16"/>
                </a:lnTo>
                <a:lnTo>
                  <a:pt x="999" y="25"/>
                </a:lnTo>
                <a:lnTo>
                  <a:pt x="964" y="30"/>
                </a:lnTo>
                <a:lnTo>
                  <a:pt x="928" y="37"/>
                </a:lnTo>
                <a:lnTo>
                  <a:pt x="891" y="44"/>
                </a:lnTo>
                <a:lnTo>
                  <a:pt x="852" y="51"/>
                </a:lnTo>
                <a:lnTo>
                  <a:pt x="813" y="60"/>
                </a:lnTo>
                <a:lnTo>
                  <a:pt x="774" y="69"/>
                </a:lnTo>
                <a:lnTo>
                  <a:pt x="734" y="80"/>
                </a:lnTo>
                <a:lnTo>
                  <a:pt x="695" y="91"/>
                </a:lnTo>
                <a:lnTo>
                  <a:pt x="656" y="103"/>
                </a:lnTo>
                <a:lnTo>
                  <a:pt x="618" y="116"/>
                </a:lnTo>
                <a:lnTo>
                  <a:pt x="580" y="131"/>
                </a:lnTo>
                <a:lnTo>
                  <a:pt x="543" y="146"/>
                </a:lnTo>
                <a:lnTo>
                  <a:pt x="507" y="163"/>
                </a:lnTo>
                <a:lnTo>
                  <a:pt x="472" y="179"/>
                </a:lnTo>
                <a:lnTo>
                  <a:pt x="439" y="198"/>
                </a:lnTo>
                <a:lnTo>
                  <a:pt x="408" y="219"/>
                </a:lnTo>
                <a:lnTo>
                  <a:pt x="379" y="240"/>
                </a:lnTo>
                <a:lnTo>
                  <a:pt x="352" y="262"/>
                </a:lnTo>
                <a:lnTo>
                  <a:pt x="328" y="285"/>
                </a:lnTo>
                <a:lnTo>
                  <a:pt x="306" y="311"/>
                </a:lnTo>
                <a:lnTo>
                  <a:pt x="286" y="338"/>
                </a:lnTo>
                <a:lnTo>
                  <a:pt x="267" y="368"/>
                </a:lnTo>
                <a:lnTo>
                  <a:pt x="249" y="399"/>
                </a:lnTo>
                <a:lnTo>
                  <a:pt x="231" y="434"/>
                </a:lnTo>
                <a:lnTo>
                  <a:pt x="214" y="470"/>
                </a:lnTo>
                <a:lnTo>
                  <a:pt x="197" y="508"/>
                </a:lnTo>
                <a:lnTo>
                  <a:pt x="182" y="548"/>
                </a:lnTo>
                <a:lnTo>
                  <a:pt x="167" y="588"/>
                </a:lnTo>
                <a:lnTo>
                  <a:pt x="153" y="629"/>
                </a:lnTo>
                <a:lnTo>
                  <a:pt x="139" y="671"/>
                </a:lnTo>
                <a:lnTo>
                  <a:pt x="126" y="714"/>
                </a:lnTo>
                <a:lnTo>
                  <a:pt x="114" y="757"/>
                </a:lnTo>
                <a:lnTo>
                  <a:pt x="103" y="800"/>
                </a:lnTo>
                <a:lnTo>
                  <a:pt x="92" y="843"/>
                </a:lnTo>
                <a:lnTo>
                  <a:pt x="82" y="886"/>
                </a:lnTo>
                <a:lnTo>
                  <a:pt x="72" y="927"/>
                </a:lnTo>
                <a:lnTo>
                  <a:pt x="55" y="1009"/>
                </a:lnTo>
                <a:lnTo>
                  <a:pt x="40" y="1086"/>
                </a:lnTo>
                <a:lnTo>
                  <a:pt x="28" y="1155"/>
                </a:lnTo>
                <a:lnTo>
                  <a:pt x="18" y="1216"/>
                </a:lnTo>
                <a:lnTo>
                  <a:pt x="11" y="1267"/>
                </a:lnTo>
                <a:lnTo>
                  <a:pt x="4" y="1305"/>
                </a:lnTo>
                <a:lnTo>
                  <a:pt x="1" y="1330"/>
                </a:lnTo>
                <a:lnTo>
                  <a:pt x="0" y="1338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 bwMode="auto">
          <a:xfrm>
            <a:off x="5148905" y="3901695"/>
            <a:ext cx="1911593" cy="551948"/>
          </a:xfrm>
          <a:custGeom>
            <a:avLst/>
            <a:gdLst>
              <a:gd name="T0" fmla="*/ 188 w 2868"/>
              <a:gd name="T1" fmla="*/ 1023 h 1023"/>
              <a:gd name="T2" fmla="*/ 266 w 2868"/>
              <a:gd name="T3" fmla="*/ 1010 h 1023"/>
              <a:gd name="T4" fmla="*/ 470 w 2868"/>
              <a:gd name="T5" fmla="*/ 973 h 1023"/>
              <a:gd name="T6" fmla="*/ 768 w 2868"/>
              <a:gd name="T7" fmla="*/ 917 h 1023"/>
              <a:gd name="T8" fmla="*/ 1121 w 2868"/>
              <a:gd name="T9" fmla="*/ 844 h 1023"/>
              <a:gd name="T10" fmla="*/ 1308 w 2868"/>
              <a:gd name="T11" fmla="*/ 802 h 1023"/>
              <a:gd name="T12" fmla="*/ 1495 w 2868"/>
              <a:gd name="T13" fmla="*/ 757 h 1023"/>
              <a:gd name="T14" fmla="*/ 1678 w 2868"/>
              <a:gd name="T15" fmla="*/ 711 h 1023"/>
              <a:gd name="T16" fmla="*/ 1853 w 2868"/>
              <a:gd name="T17" fmla="*/ 662 h 1023"/>
              <a:gd name="T18" fmla="*/ 2015 w 2868"/>
              <a:gd name="T19" fmla="*/ 612 h 1023"/>
              <a:gd name="T20" fmla="*/ 2158 w 2868"/>
              <a:gd name="T21" fmla="*/ 561 h 1023"/>
              <a:gd name="T22" fmla="*/ 2280 w 2868"/>
              <a:gd name="T23" fmla="*/ 510 h 1023"/>
              <a:gd name="T24" fmla="*/ 2375 w 2868"/>
              <a:gd name="T25" fmla="*/ 458 h 1023"/>
              <a:gd name="T26" fmla="*/ 2451 w 2868"/>
              <a:gd name="T27" fmla="*/ 407 h 1023"/>
              <a:gd name="T28" fmla="*/ 2519 w 2868"/>
              <a:gd name="T29" fmla="*/ 360 h 1023"/>
              <a:gd name="T30" fmla="*/ 2633 w 2868"/>
              <a:gd name="T31" fmla="*/ 274 h 1023"/>
              <a:gd name="T32" fmla="*/ 2719 w 2868"/>
              <a:gd name="T33" fmla="*/ 201 h 1023"/>
              <a:gd name="T34" fmla="*/ 2782 w 2868"/>
              <a:gd name="T35" fmla="*/ 139 h 1023"/>
              <a:gd name="T36" fmla="*/ 2825 w 2868"/>
              <a:gd name="T37" fmla="*/ 92 h 1023"/>
              <a:gd name="T38" fmla="*/ 2851 w 2868"/>
              <a:gd name="T39" fmla="*/ 57 h 1023"/>
              <a:gd name="T40" fmla="*/ 2868 w 2868"/>
              <a:gd name="T41" fmla="*/ 29 h 1023"/>
              <a:gd name="T42" fmla="*/ 2782 w 2868"/>
              <a:gd name="T43" fmla="*/ 4 h 1023"/>
              <a:gd name="T44" fmla="*/ 2753 w 2868"/>
              <a:gd name="T45" fmla="*/ 38 h 1023"/>
              <a:gd name="T46" fmla="*/ 2692 w 2868"/>
              <a:gd name="T47" fmla="*/ 98 h 1023"/>
              <a:gd name="T48" fmla="*/ 2629 w 2868"/>
              <a:gd name="T49" fmla="*/ 157 h 1023"/>
              <a:gd name="T50" fmla="*/ 2577 w 2868"/>
              <a:gd name="T51" fmla="*/ 200 h 1023"/>
              <a:gd name="T52" fmla="*/ 2518 w 2868"/>
              <a:gd name="T53" fmla="*/ 246 h 1023"/>
              <a:gd name="T54" fmla="*/ 2451 w 2868"/>
              <a:gd name="T55" fmla="*/ 293 h 1023"/>
              <a:gd name="T56" fmla="*/ 2378 w 2868"/>
              <a:gd name="T57" fmla="*/ 340 h 1023"/>
              <a:gd name="T58" fmla="*/ 2297 w 2868"/>
              <a:gd name="T59" fmla="*/ 387 h 1023"/>
              <a:gd name="T60" fmla="*/ 2210 w 2868"/>
              <a:gd name="T61" fmla="*/ 432 h 1023"/>
              <a:gd name="T62" fmla="*/ 2115 w 2868"/>
              <a:gd name="T63" fmla="*/ 476 h 1023"/>
              <a:gd name="T64" fmla="*/ 2014 w 2868"/>
              <a:gd name="T65" fmla="*/ 515 h 1023"/>
              <a:gd name="T66" fmla="*/ 1905 w 2868"/>
              <a:gd name="T67" fmla="*/ 550 h 1023"/>
              <a:gd name="T68" fmla="*/ 1726 w 2868"/>
              <a:gd name="T69" fmla="*/ 597 h 1023"/>
              <a:gd name="T70" fmla="*/ 1449 w 2868"/>
              <a:gd name="T71" fmla="*/ 664 h 1023"/>
              <a:gd name="T72" fmla="*/ 1146 w 2868"/>
              <a:gd name="T73" fmla="*/ 734 h 1023"/>
              <a:gd name="T74" fmla="*/ 841 w 2868"/>
              <a:gd name="T75" fmla="*/ 802 h 1023"/>
              <a:gd name="T76" fmla="*/ 553 w 2868"/>
              <a:gd name="T77" fmla="*/ 865 h 1023"/>
              <a:gd name="T78" fmla="*/ 305 w 2868"/>
              <a:gd name="T79" fmla="*/ 918 h 1023"/>
              <a:gd name="T80" fmla="*/ 119 w 2868"/>
              <a:gd name="T81" fmla="*/ 957 h 1023"/>
              <a:gd name="T82" fmla="*/ 15 w 2868"/>
              <a:gd name="T83" fmla="*/ 979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68" h="1023">
                <a:moveTo>
                  <a:pt x="0" y="982"/>
                </a:moveTo>
                <a:lnTo>
                  <a:pt x="188" y="1023"/>
                </a:lnTo>
                <a:lnTo>
                  <a:pt x="208" y="1019"/>
                </a:lnTo>
                <a:lnTo>
                  <a:pt x="266" y="1010"/>
                </a:lnTo>
                <a:lnTo>
                  <a:pt x="353" y="994"/>
                </a:lnTo>
                <a:lnTo>
                  <a:pt x="470" y="973"/>
                </a:lnTo>
                <a:lnTo>
                  <a:pt x="609" y="948"/>
                </a:lnTo>
                <a:lnTo>
                  <a:pt x="768" y="917"/>
                </a:lnTo>
                <a:lnTo>
                  <a:pt x="940" y="882"/>
                </a:lnTo>
                <a:lnTo>
                  <a:pt x="1121" y="844"/>
                </a:lnTo>
                <a:lnTo>
                  <a:pt x="1214" y="823"/>
                </a:lnTo>
                <a:lnTo>
                  <a:pt x="1308" y="802"/>
                </a:lnTo>
                <a:lnTo>
                  <a:pt x="1401" y="780"/>
                </a:lnTo>
                <a:lnTo>
                  <a:pt x="1495" y="757"/>
                </a:lnTo>
                <a:lnTo>
                  <a:pt x="1587" y="735"/>
                </a:lnTo>
                <a:lnTo>
                  <a:pt x="1678" y="711"/>
                </a:lnTo>
                <a:lnTo>
                  <a:pt x="1767" y="686"/>
                </a:lnTo>
                <a:lnTo>
                  <a:pt x="1853" y="662"/>
                </a:lnTo>
                <a:lnTo>
                  <a:pt x="1935" y="638"/>
                </a:lnTo>
                <a:lnTo>
                  <a:pt x="2015" y="612"/>
                </a:lnTo>
                <a:lnTo>
                  <a:pt x="2089" y="587"/>
                </a:lnTo>
                <a:lnTo>
                  <a:pt x="2158" y="561"/>
                </a:lnTo>
                <a:lnTo>
                  <a:pt x="2222" y="535"/>
                </a:lnTo>
                <a:lnTo>
                  <a:pt x="2280" y="510"/>
                </a:lnTo>
                <a:lnTo>
                  <a:pt x="2331" y="483"/>
                </a:lnTo>
                <a:lnTo>
                  <a:pt x="2375" y="458"/>
                </a:lnTo>
                <a:lnTo>
                  <a:pt x="2414" y="432"/>
                </a:lnTo>
                <a:lnTo>
                  <a:pt x="2451" y="407"/>
                </a:lnTo>
                <a:lnTo>
                  <a:pt x="2486" y="384"/>
                </a:lnTo>
                <a:lnTo>
                  <a:pt x="2519" y="360"/>
                </a:lnTo>
                <a:lnTo>
                  <a:pt x="2579" y="316"/>
                </a:lnTo>
                <a:lnTo>
                  <a:pt x="2633" y="274"/>
                </a:lnTo>
                <a:lnTo>
                  <a:pt x="2679" y="235"/>
                </a:lnTo>
                <a:lnTo>
                  <a:pt x="2719" y="201"/>
                </a:lnTo>
                <a:lnTo>
                  <a:pt x="2754" y="169"/>
                </a:lnTo>
                <a:lnTo>
                  <a:pt x="2782" y="139"/>
                </a:lnTo>
                <a:lnTo>
                  <a:pt x="2806" y="114"/>
                </a:lnTo>
                <a:lnTo>
                  <a:pt x="2825" y="92"/>
                </a:lnTo>
                <a:lnTo>
                  <a:pt x="2839" y="73"/>
                </a:lnTo>
                <a:lnTo>
                  <a:pt x="2851" y="57"/>
                </a:lnTo>
                <a:lnTo>
                  <a:pt x="2864" y="36"/>
                </a:lnTo>
                <a:lnTo>
                  <a:pt x="2868" y="29"/>
                </a:lnTo>
                <a:lnTo>
                  <a:pt x="2787" y="0"/>
                </a:lnTo>
                <a:lnTo>
                  <a:pt x="2782" y="4"/>
                </a:lnTo>
                <a:lnTo>
                  <a:pt x="2772" y="18"/>
                </a:lnTo>
                <a:lnTo>
                  <a:pt x="2753" y="38"/>
                </a:lnTo>
                <a:lnTo>
                  <a:pt x="2726" y="65"/>
                </a:lnTo>
                <a:lnTo>
                  <a:pt x="2692" y="98"/>
                </a:lnTo>
                <a:lnTo>
                  <a:pt x="2652" y="136"/>
                </a:lnTo>
                <a:lnTo>
                  <a:pt x="2629" y="157"/>
                </a:lnTo>
                <a:lnTo>
                  <a:pt x="2604" y="178"/>
                </a:lnTo>
                <a:lnTo>
                  <a:pt x="2577" y="200"/>
                </a:lnTo>
                <a:lnTo>
                  <a:pt x="2549" y="223"/>
                </a:lnTo>
                <a:lnTo>
                  <a:pt x="2518" y="246"/>
                </a:lnTo>
                <a:lnTo>
                  <a:pt x="2485" y="269"/>
                </a:lnTo>
                <a:lnTo>
                  <a:pt x="2451" y="293"/>
                </a:lnTo>
                <a:lnTo>
                  <a:pt x="2415" y="316"/>
                </a:lnTo>
                <a:lnTo>
                  <a:pt x="2378" y="340"/>
                </a:lnTo>
                <a:lnTo>
                  <a:pt x="2338" y="364"/>
                </a:lnTo>
                <a:lnTo>
                  <a:pt x="2297" y="387"/>
                </a:lnTo>
                <a:lnTo>
                  <a:pt x="2255" y="410"/>
                </a:lnTo>
                <a:lnTo>
                  <a:pt x="2210" y="432"/>
                </a:lnTo>
                <a:lnTo>
                  <a:pt x="2164" y="454"/>
                </a:lnTo>
                <a:lnTo>
                  <a:pt x="2115" y="476"/>
                </a:lnTo>
                <a:lnTo>
                  <a:pt x="2065" y="496"/>
                </a:lnTo>
                <a:lnTo>
                  <a:pt x="2014" y="515"/>
                </a:lnTo>
                <a:lnTo>
                  <a:pt x="1961" y="533"/>
                </a:lnTo>
                <a:lnTo>
                  <a:pt x="1905" y="550"/>
                </a:lnTo>
                <a:lnTo>
                  <a:pt x="1849" y="566"/>
                </a:lnTo>
                <a:lnTo>
                  <a:pt x="1726" y="597"/>
                </a:lnTo>
                <a:lnTo>
                  <a:pt x="1593" y="630"/>
                </a:lnTo>
                <a:lnTo>
                  <a:pt x="1449" y="664"/>
                </a:lnTo>
                <a:lnTo>
                  <a:pt x="1300" y="699"/>
                </a:lnTo>
                <a:lnTo>
                  <a:pt x="1146" y="734"/>
                </a:lnTo>
                <a:lnTo>
                  <a:pt x="993" y="768"/>
                </a:lnTo>
                <a:lnTo>
                  <a:pt x="841" y="802"/>
                </a:lnTo>
                <a:lnTo>
                  <a:pt x="694" y="834"/>
                </a:lnTo>
                <a:lnTo>
                  <a:pt x="553" y="865"/>
                </a:lnTo>
                <a:lnTo>
                  <a:pt x="423" y="893"/>
                </a:lnTo>
                <a:lnTo>
                  <a:pt x="305" y="918"/>
                </a:lnTo>
                <a:lnTo>
                  <a:pt x="202" y="939"/>
                </a:lnTo>
                <a:lnTo>
                  <a:pt x="119" y="957"/>
                </a:lnTo>
                <a:lnTo>
                  <a:pt x="55" y="971"/>
                </a:lnTo>
                <a:lnTo>
                  <a:pt x="15" y="979"/>
                </a:lnTo>
                <a:lnTo>
                  <a:pt x="0" y="982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7058497" y="3139329"/>
            <a:ext cx="1117763" cy="710572"/>
          </a:xfrm>
          <a:custGeom>
            <a:avLst/>
            <a:gdLst>
              <a:gd name="T0" fmla="*/ 71 w 1677"/>
              <a:gd name="T1" fmla="*/ 1316 h 1316"/>
              <a:gd name="T2" fmla="*/ 93 w 1677"/>
              <a:gd name="T3" fmla="*/ 1289 h 1316"/>
              <a:gd name="T4" fmla="*/ 155 w 1677"/>
              <a:gd name="T5" fmla="*/ 1210 h 1316"/>
              <a:gd name="T6" fmla="*/ 251 w 1677"/>
              <a:gd name="T7" fmla="*/ 1096 h 1316"/>
              <a:gd name="T8" fmla="*/ 374 w 1677"/>
              <a:gd name="T9" fmla="*/ 954 h 1316"/>
              <a:gd name="T10" fmla="*/ 519 w 1677"/>
              <a:gd name="T11" fmla="*/ 799 h 1316"/>
              <a:gd name="T12" fmla="*/ 597 w 1677"/>
              <a:gd name="T13" fmla="*/ 719 h 1316"/>
              <a:gd name="T14" fmla="*/ 678 w 1677"/>
              <a:gd name="T15" fmla="*/ 640 h 1316"/>
              <a:gd name="T16" fmla="*/ 761 w 1677"/>
              <a:gd name="T17" fmla="*/ 563 h 1316"/>
              <a:gd name="T18" fmla="*/ 845 w 1677"/>
              <a:gd name="T19" fmla="*/ 490 h 1316"/>
              <a:gd name="T20" fmla="*/ 930 w 1677"/>
              <a:gd name="T21" fmla="*/ 421 h 1316"/>
              <a:gd name="T22" fmla="*/ 1014 w 1677"/>
              <a:gd name="T23" fmla="*/ 360 h 1316"/>
              <a:gd name="T24" fmla="*/ 1095 w 1677"/>
              <a:gd name="T25" fmla="*/ 305 h 1316"/>
              <a:gd name="T26" fmla="*/ 1172 w 1677"/>
              <a:gd name="T27" fmla="*/ 257 h 1316"/>
              <a:gd name="T28" fmla="*/ 1242 w 1677"/>
              <a:gd name="T29" fmla="*/ 215 h 1316"/>
              <a:gd name="T30" fmla="*/ 1307 w 1677"/>
              <a:gd name="T31" fmla="*/ 180 h 1316"/>
              <a:gd name="T32" fmla="*/ 1421 w 1677"/>
              <a:gd name="T33" fmla="*/ 124 h 1316"/>
              <a:gd name="T34" fmla="*/ 1514 w 1677"/>
              <a:gd name="T35" fmla="*/ 86 h 1316"/>
              <a:gd name="T36" fmla="*/ 1585 w 1677"/>
              <a:gd name="T37" fmla="*/ 62 h 1316"/>
              <a:gd name="T38" fmla="*/ 1636 w 1677"/>
              <a:gd name="T39" fmla="*/ 50 h 1316"/>
              <a:gd name="T40" fmla="*/ 1677 w 1677"/>
              <a:gd name="T41" fmla="*/ 44 h 1316"/>
              <a:gd name="T42" fmla="*/ 1543 w 1677"/>
              <a:gd name="T43" fmla="*/ 2 h 1316"/>
              <a:gd name="T44" fmla="*/ 1500 w 1677"/>
              <a:gd name="T45" fmla="*/ 16 h 1316"/>
              <a:gd name="T46" fmla="*/ 1422 w 1677"/>
              <a:gd name="T47" fmla="*/ 47 h 1316"/>
              <a:gd name="T48" fmla="*/ 1314 w 1677"/>
              <a:gd name="T49" fmla="*/ 93 h 1316"/>
              <a:gd name="T50" fmla="*/ 1218 w 1677"/>
              <a:gd name="T51" fmla="*/ 141 h 1316"/>
              <a:gd name="T52" fmla="*/ 1148 w 1677"/>
              <a:gd name="T53" fmla="*/ 178 h 1316"/>
              <a:gd name="T54" fmla="*/ 1074 w 1677"/>
              <a:gd name="T55" fmla="*/ 220 h 1316"/>
              <a:gd name="T56" fmla="*/ 998 w 1677"/>
              <a:gd name="T57" fmla="*/ 268 h 1316"/>
              <a:gd name="T58" fmla="*/ 921 w 1677"/>
              <a:gd name="T59" fmla="*/ 320 h 1316"/>
              <a:gd name="T60" fmla="*/ 842 w 1677"/>
              <a:gd name="T61" fmla="*/ 378 h 1316"/>
              <a:gd name="T62" fmla="*/ 762 w 1677"/>
              <a:gd name="T63" fmla="*/ 441 h 1316"/>
              <a:gd name="T64" fmla="*/ 684 w 1677"/>
              <a:gd name="T65" fmla="*/ 510 h 1316"/>
              <a:gd name="T66" fmla="*/ 570 w 1677"/>
              <a:gd name="T67" fmla="*/ 621 h 1316"/>
              <a:gd name="T68" fmla="*/ 433 w 1677"/>
              <a:gd name="T69" fmla="*/ 764 h 1316"/>
              <a:gd name="T70" fmla="*/ 313 w 1677"/>
              <a:gd name="T71" fmla="*/ 897 h 1316"/>
              <a:gd name="T72" fmla="*/ 211 w 1677"/>
              <a:gd name="T73" fmla="*/ 1017 h 1316"/>
              <a:gd name="T74" fmla="*/ 129 w 1677"/>
              <a:gd name="T75" fmla="*/ 1119 h 1316"/>
              <a:gd name="T76" fmla="*/ 66 w 1677"/>
              <a:gd name="T77" fmla="*/ 1202 h 1316"/>
              <a:gd name="T78" fmla="*/ 24 w 1677"/>
              <a:gd name="T79" fmla="*/ 1260 h 1316"/>
              <a:gd name="T80" fmla="*/ 2 w 1677"/>
              <a:gd name="T81" fmla="*/ 1291 h 1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77" h="1316">
                <a:moveTo>
                  <a:pt x="0" y="1294"/>
                </a:moveTo>
                <a:lnTo>
                  <a:pt x="71" y="1316"/>
                </a:lnTo>
                <a:lnTo>
                  <a:pt x="76" y="1309"/>
                </a:lnTo>
                <a:lnTo>
                  <a:pt x="93" y="1289"/>
                </a:lnTo>
                <a:lnTo>
                  <a:pt x="119" y="1255"/>
                </a:lnTo>
                <a:lnTo>
                  <a:pt x="155" y="1210"/>
                </a:lnTo>
                <a:lnTo>
                  <a:pt x="200" y="1157"/>
                </a:lnTo>
                <a:lnTo>
                  <a:pt x="251" y="1096"/>
                </a:lnTo>
                <a:lnTo>
                  <a:pt x="310" y="1027"/>
                </a:lnTo>
                <a:lnTo>
                  <a:pt x="374" y="954"/>
                </a:lnTo>
                <a:lnTo>
                  <a:pt x="445" y="878"/>
                </a:lnTo>
                <a:lnTo>
                  <a:pt x="519" y="799"/>
                </a:lnTo>
                <a:lnTo>
                  <a:pt x="557" y="759"/>
                </a:lnTo>
                <a:lnTo>
                  <a:pt x="597" y="719"/>
                </a:lnTo>
                <a:lnTo>
                  <a:pt x="637" y="679"/>
                </a:lnTo>
                <a:lnTo>
                  <a:pt x="678" y="640"/>
                </a:lnTo>
                <a:lnTo>
                  <a:pt x="719" y="601"/>
                </a:lnTo>
                <a:lnTo>
                  <a:pt x="761" y="563"/>
                </a:lnTo>
                <a:lnTo>
                  <a:pt x="802" y="526"/>
                </a:lnTo>
                <a:lnTo>
                  <a:pt x="845" y="490"/>
                </a:lnTo>
                <a:lnTo>
                  <a:pt x="888" y="455"/>
                </a:lnTo>
                <a:lnTo>
                  <a:pt x="930" y="421"/>
                </a:lnTo>
                <a:lnTo>
                  <a:pt x="973" y="389"/>
                </a:lnTo>
                <a:lnTo>
                  <a:pt x="1014" y="360"/>
                </a:lnTo>
                <a:lnTo>
                  <a:pt x="1056" y="331"/>
                </a:lnTo>
                <a:lnTo>
                  <a:pt x="1095" y="305"/>
                </a:lnTo>
                <a:lnTo>
                  <a:pt x="1135" y="280"/>
                </a:lnTo>
                <a:lnTo>
                  <a:pt x="1172" y="257"/>
                </a:lnTo>
                <a:lnTo>
                  <a:pt x="1207" y="235"/>
                </a:lnTo>
                <a:lnTo>
                  <a:pt x="1242" y="215"/>
                </a:lnTo>
                <a:lnTo>
                  <a:pt x="1275" y="197"/>
                </a:lnTo>
                <a:lnTo>
                  <a:pt x="1307" y="180"/>
                </a:lnTo>
                <a:lnTo>
                  <a:pt x="1366" y="149"/>
                </a:lnTo>
                <a:lnTo>
                  <a:pt x="1421" y="124"/>
                </a:lnTo>
                <a:lnTo>
                  <a:pt x="1470" y="103"/>
                </a:lnTo>
                <a:lnTo>
                  <a:pt x="1514" y="86"/>
                </a:lnTo>
                <a:lnTo>
                  <a:pt x="1552" y="72"/>
                </a:lnTo>
                <a:lnTo>
                  <a:pt x="1585" y="62"/>
                </a:lnTo>
                <a:lnTo>
                  <a:pt x="1614" y="55"/>
                </a:lnTo>
                <a:lnTo>
                  <a:pt x="1636" y="50"/>
                </a:lnTo>
                <a:lnTo>
                  <a:pt x="1666" y="46"/>
                </a:lnTo>
                <a:lnTo>
                  <a:pt x="1677" y="44"/>
                </a:lnTo>
                <a:lnTo>
                  <a:pt x="1549" y="0"/>
                </a:lnTo>
                <a:lnTo>
                  <a:pt x="1543" y="2"/>
                </a:lnTo>
                <a:lnTo>
                  <a:pt x="1527" y="7"/>
                </a:lnTo>
                <a:lnTo>
                  <a:pt x="1500" y="16"/>
                </a:lnTo>
                <a:lnTo>
                  <a:pt x="1466" y="30"/>
                </a:lnTo>
                <a:lnTo>
                  <a:pt x="1422" y="47"/>
                </a:lnTo>
                <a:lnTo>
                  <a:pt x="1371" y="68"/>
                </a:lnTo>
                <a:lnTo>
                  <a:pt x="1314" y="93"/>
                </a:lnTo>
                <a:lnTo>
                  <a:pt x="1251" y="124"/>
                </a:lnTo>
                <a:lnTo>
                  <a:pt x="1218" y="141"/>
                </a:lnTo>
                <a:lnTo>
                  <a:pt x="1183" y="159"/>
                </a:lnTo>
                <a:lnTo>
                  <a:pt x="1148" y="178"/>
                </a:lnTo>
                <a:lnTo>
                  <a:pt x="1111" y="199"/>
                </a:lnTo>
                <a:lnTo>
                  <a:pt x="1074" y="220"/>
                </a:lnTo>
                <a:lnTo>
                  <a:pt x="1037" y="243"/>
                </a:lnTo>
                <a:lnTo>
                  <a:pt x="998" y="268"/>
                </a:lnTo>
                <a:lnTo>
                  <a:pt x="960" y="293"/>
                </a:lnTo>
                <a:lnTo>
                  <a:pt x="921" y="320"/>
                </a:lnTo>
                <a:lnTo>
                  <a:pt x="881" y="348"/>
                </a:lnTo>
                <a:lnTo>
                  <a:pt x="842" y="378"/>
                </a:lnTo>
                <a:lnTo>
                  <a:pt x="802" y="408"/>
                </a:lnTo>
                <a:lnTo>
                  <a:pt x="762" y="441"/>
                </a:lnTo>
                <a:lnTo>
                  <a:pt x="723" y="475"/>
                </a:lnTo>
                <a:lnTo>
                  <a:pt x="684" y="510"/>
                </a:lnTo>
                <a:lnTo>
                  <a:pt x="645" y="547"/>
                </a:lnTo>
                <a:lnTo>
                  <a:pt x="570" y="621"/>
                </a:lnTo>
                <a:lnTo>
                  <a:pt x="499" y="693"/>
                </a:lnTo>
                <a:lnTo>
                  <a:pt x="433" y="764"/>
                </a:lnTo>
                <a:lnTo>
                  <a:pt x="371" y="832"/>
                </a:lnTo>
                <a:lnTo>
                  <a:pt x="313" y="897"/>
                </a:lnTo>
                <a:lnTo>
                  <a:pt x="260" y="959"/>
                </a:lnTo>
                <a:lnTo>
                  <a:pt x="211" y="1017"/>
                </a:lnTo>
                <a:lnTo>
                  <a:pt x="168" y="1071"/>
                </a:lnTo>
                <a:lnTo>
                  <a:pt x="129" y="1119"/>
                </a:lnTo>
                <a:lnTo>
                  <a:pt x="95" y="1163"/>
                </a:lnTo>
                <a:lnTo>
                  <a:pt x="66" y="1202"/>
                </a:lnTo>
                <a:lnTo>
                  <a:pt x="42" y="1234"/>
                </a:lnTo>
                <a:lnTo>
                  <a:pt x="24" y="1260"/>
                </a:lnTo>
                <a:lnTo>
                  <a:pt x="10" y="1279"/>
                </a:lnTo>
                <a:lnTo>
                  <a:pt x="2" y="1291"/>
                </a:lnTo>
                <a:lnTo>
                  <a:pt x="0" y="129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 bwMode="auto">
          <a:xfrm>
            <a:off x="8188259" y="2758955"/>
            <a:ext cx="1999575" cy="377137"/>
          </a:xfrm>
          <a:custGeom>
            <a:avLst/>
            <a:gdLst>
              <a:gd name="T0" fmla="*/ 94 w 3000"/>
              <a:gd name="T1" fmla="*/ 697 h 697"/>
              <a:gd name="T2" fmla="*/ 106 w 3000"/>
              <a:gd name="T3" fmla="*/ 686 h 697"/>
              <a:gd name="T4" fmla="*/ 146 w 3000"/>
              <a:gd name="T5" fmla="*/ 672 h 697"/>
              <a:gd name="T6" fmla="*/ 209 w 3000"/>
              <a:gd name="T7" fmla="*/ 655 h 697"/>
              <a:gd name="T8" fmla="*/ 296 w 3000"/>
              <a:gd name="T9" fmla="*/ 636 h 697"/>
              <a:gd name="T10" fmla="*/ 523 w 3000"/>
              <a:gd name="T11" fmla="*/ 591 h 697"/>
              <a:gd name="T12" fmla="*/ 809 w 3000"/>
              <a:gd name="T13" fmla="*/ 540 h 697"/>
              <a:gd name="T14" fmla="*/ 1130 w 3000"/>
              <a:gd name="T15" fmla="*/ 486 h 697"/>
              <a:gd name="T16" fmla="*/ 1467 w 3000"/>
              <a:gd name="T17" fmla="*/ 431 h 697"/>
              <a:gd name="T18" fmla="*/ 1799 w 3000"/>
              <a:gd name="T19" fmla="*/ 380 h 697"/>
              <a:gd name="T20" fmla="*/ 2105 w 3000"/>
              <a:gd name="T21" fmla="*/ 335 h 697"/>
              <a:gd name="T22" fmla="*/ 2242 w 3000"/>
              <a:gd name="T23" fmla="*/ 313 h 697"/>
              <a:gd name="T24" fmla="*/ 2363 w 3000"/>
              <a:gd name="T25" fmla="*/ 289 h 697"/>
              <a:gd name="T26" fmla="*/ 2473 w 3000"/>
              <a:gd name="T27" fmla="*/ 265 h 697"/>
              <a:gd name="T28" fmla="*/ 2571 w 3000"/>
              <a:gd name="T29" fmla="*/ 240 h 697"/>
              <a:gd name="T30" fmla="*/ 2656 w 3000"/>
              <a:gd name="T31" fmla="*/ 214 h 697"/>
              <a:gd name="T32" fmla="*/ 2730 w 3000"/>
              <a:gd name="T33" fmla="*/ 189 h 697"/>
              <a:gd name="T34" fmla="*/ 2794 w 3000"/>
              <a:gd name="T35" fmla="*/ 163 h 697"/>
              <a:gd name="T36" fmla="*/ 2848 w 3000"/>
              <a:gd name="T37" fmla="*/ 139 h 697"/>
              <a:gd name="T38" fmla="*/ 2892 w 3000"/>
              <a:gd name="T39" fmla="*/ 116 h 697"/>
              <a:gd name="T40" fmla="*/ 2928 w 3000"/>
              <a:gd name="T41" fmla="*/ 95 h 697"/>
              <a:gd name="T42" fmla="*/ 2956 w 3000"/>
              <a:gd name="T43" fmla="*/ 74 h 697"/>
              <a:gd name="T44" fmla="*/ 2977 w 3000"/>
              <a:gd name="T45" fmla="*/ 58 h 697"/>
              <a:gd name="T46" fmla="*/ 2991 w 3000"/>
              <a:gd name="T47" fmla="*/ 43 h 697"/>
              <a:gd name="T48" fmla="*/ 2998 w 3000"/>
              <a:gd name="T49" fmla="*/ 31 h 697"/>
              <a:gd name="T50" fmla="*/ 3000 w 3000"/>
              <a:gd name="T51" fmla="*/ 24 h 697"/>
              <a:gd name="T52" fmla="*/ 2997 w 3000"/>
              <a:gd name="T53" fmla="*/ 19 h 697"/>
              <a:gd name="T54" fmla="*/ 2939 w 3000"/>
              <a:gd name="T55" fmla="*/ 3 h 697"/>
              <a:gd name="T56" fmla="*/ 2893 w 3000"/>
              <a:gd name="T57" fmla="*/ 18 h 697"/>
              <a:gd name="T58" fmla="*/ 2802 w 3000"/>
              <a:gd name="T59" fmla="*/ 48 h 697"/>
              <a:gd name="T60" fmla="*/ 2663 w 3000"/>
              <a:gd name="T61" fmla="*/ 88 h 697"/>
              <a:gd name="T62" fmla="*/ 2473 w 3000"/>
              <a:gd name="T63" fmla="*/ 136 h 697"/>
              <a:gd name="T64" fmla="*/ 2233 w 3000"/>
              <a:gd name="T65" fmla="*/ 190 h 697"/>
              <a:gd name="T66" fmla="*/ 2020 w 3000"/>
              <a:gd name="T67" fmla="*/ 233 h 697"/>
              <a:gd name="T68" fmla="*/ 1860 w 3000"/>
              <a:gd name="T69" fmla="*/ 262 h 697"/>
              <a:gd name="T70" fmla="*/ 1688 w 3000"/>
              <a:gd name="T71" fmla="*/ 291 h 697"/>
              <a:gd name="T72" fmla="*/ 1501 w 3000"/>
              <a:gd name="T73" fmla="*/ 320 h 697"/>
              <a:gd name="T74" fmla="*/ 1304 w 3000"/>
              <a:gd name="T75" fmla="*/ 349 h 697"/>
              <a:gd name="T76" fmla="*/ 1121 w 3000"/>
              <a:gd name="T77" fmla="*/ 377 h 697"/>
              <a:gd name="T78" fmla="*/ 954 w 3000"/>
              <a:gd name="T79" fmla="*/ 406 h 697"/>
              <a:gd name="T80" fmla="*/ 803 w 3000"/>
              <a:gd name="T81" fmla="*/ 434 h 697"/>
              <a:gd name="T82" fmla="*/ 666 w 3000"/>
              <a:gd name="T83" fmla="*/ 462 h 697"/>
              <a:gd name="T84" fmla="*/ 545 w 3000"/>
              <a:gd name="T85" fmla="*/ 489 h 697"/>
              <a:gd name="T86" fmla="*/ 388 w 3000"/>
              <a:gd name="T87" fmla="*/ 527 h 697"/>
              <a:gd name="T88" fmla="*/ 225 w 3000"/>
              <a:gd name="T89" fmla="*/ 574 h 697"/>
              <a:gd name="T90" fmla="*/ 110 w 3000"/>
              <a:gd name="T91" fmla="*/ 612 h 697"/>
              <a:gd name="T92" fmla="*/ 38 w 3000"/>
              <a:gd name="T93" fmla="*/ 641 h 697"/>
              <a:gd name="T94" fmla="*/ 4 w 3000"/>
              <a:gd name="T95" fmla="*/ 655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0" h="697">
                <a:moveTo>
                  <a:pt x="0" y="657"/>
                </a:moveTo>
                <a:lnTo>
                  <a:pt x="94" y="697"/>
                </a:lnTo>
                <a:lnTo>
                  <a:pt x="96" y="691"/>
                </a:lnTo>
                <a:lnTo>
                  <a:pt x="106" y="686"/>
                </a:lnTo>
                <a:lnTo>
                  <a:pt x="123" y="680"/>
                </a:lnTo>
                <a:lnTo>
                  <a:pt x="146" y="672"/>
                </a:lnTo>
                <a:lnTo>
                  <a:pt x="174" y="664"/>
                </a:lnTo>
                <a:lnTo>
                  <a:pt x="209" y="655"/>
                </a:lnTo>
                <a:lnTo>
                  <a:pt x="251" y="646"/>
                </a:lnTo>
                <a:lnTo>
                  <a:pt x="296" y="636"/>
                </a:lnTo>
                <a:lnTo>
                  <a:pt x="402" y="614"/>
                </a:lnTo>
                <a:lnTo>
                  <a:pt x="523" y="591"/>
                </a:lnTo>
                <a:lnTo>
                  <a:pt x="661" y="565"/>
                </a:lnTo>
                <a:lnTo>
                  <a:pt x="809" y="540"/>
                </a:lnTo>
                <a:lnTo>
                  <a:pt x="966" y="513"/>
                </a:lnTo>
                <a:lnTo>
                  <a:pt x="1130" y="486"/>
                </a:lnTo>
                <a:lnTo>
                  <a:pt x="1297" y="459"/>
                </a:lnTo>
                <a:lnTo>
                  <a:pt x="1467" y="431"/>
                </a:lnTo>
                <a:lnTo>
                  <a:pt x="1635" y="406"/>
                </a:lnTo>
                <a:lnTo>
                  <a:pt x="1799" y="380"/>
                </a:lnTo>
                <a:lnTo>
                  <a:pt x="1956" y="356"/>
                </a:lnTo>
                <a:lnTo>
                  <a:pt x="2105" y="335"/>
                </a:lnTo>
                <a:lnTo>
                  <a:pt x="2175" y="324"/>
                </a:lnTo>
                <a:lnTo>
                  <a:pt x="2242" y="313"/>
                </a:lnTo>
                <a:lnTo>
                  <a:pt x="2304" y="301"/>
                </a:lnTo>
                <a:lnTo>
                  <a:pt x="2363" y="289"/>
                </a:lnTo>
                <a:lnTo>
                  <a:pt x="2421" y="278"/>
                </a:lnTo>
                <a:lnTo>
                  <a:pt x="2473" y="265"/>
                </a:lnTo>
                <a:lnTo>
                  <a:pt x="2523" y="252"/>
                </a:lnTo>
                <a:lnTo>
                  <a:pt x="2571" y="240"/>
                </a:lnTo>
                <a:lnTo>
                  <a:pt x="2615" y="227"/>
                </a:lnTo>
                <a:lnTo>
                  <a:pt x="2656" y="214"/>
                </a:lnTo>
                <a:lnTo>
                  <a:pt x="2694" y="201"/>
                </a:lnTo>
                <a:lnTo>
                  <a:pt x="2730" y="189"/>
                </a:lnTo>
                <a:lnTo>
                  <a:pt x="2763" y="176"/>
                </a:lnTo>
                <a:lnTo>
                  <a:pt x="2794" y="163"/>
                </a:lnTo>
                <a:lnTo>
                  <a:pt x="2822" y="151"/>
                </a:lnTo>
                <a:lnTo>
                  <a:pt x="2848" y="139"/>
                </a:lnTo>
                <a:lnTo>
                  <a:pt x="2871" y="127"/>
                </a:lnTo>
                <a:lnTo>
                  <a:pt x="2892" y="116"/>
                </a:lnTo>
                <a:lnTo>
                  <a:pt x="2911" y="105"/>
                </a:lnTo>
                <a:lnTo>
                  <a:pt x="2928" y="95"/>
                </a:lnTo>
                <a:lnTo>
                  <a:pt x="2943" y="84"/>
                </a:lnTo>
                <a:lnTo>
                  <a:pt x="2956" y="74"/>
                </a:lnTo>
                <a:lnTo>
                  <a:pt x="2967" y="65"/>
                </a:lnTo>
                <a:lnTo>
                  <a:pt x="2977" y="58"/>
                </a:lnTo>
                <a:lnTo>
                  <a:pt x="2984" y="49"/>
                </a:lnTo>
                <a:lnTo>
                  <a:pt x="2991" y="43"/>
                </a:lnTo>
                <a:lnTo>
                  <a:pt x="2995" y="36"/>
                </a:lnTo>
                <a:lnTo>
                  <a:pt x="2998" y="31"/>
                </a:lnTo>
                <a:lnTo>
                  <a:pt x="2999" y="27"/>
                </a:lnTo>
                <a:lnTo>
                  <a:pt x="3000" y="24"/>
                </a:lnTo>
                <a:lnTo>
                  <a:pt x="2999" y="21"/>
                </a:lnTo>
                <a:lnTo>
                  <a:pt x="2997" y="19"/>
                </a:lnTo>
                <a:lnTo>
                  <a:pt x="2944" y="0"/>
                </a:lnTo>
                <a:lnTo>
                  <a:pt x="2939" y="3"/>
                </a:lnTo>
                <a:lnTo>
                  <a:pt x="2922" y="9"/>
                </a:lnTo>
                <a:lnTo>
                  <a:pt x="2893" y="18"/>
                </a:lnTo>
                <a:lnTo>
                  <a:pt x="2853" y="32"/>
                </a:lnTo>
                <a:lnTo>
                  <a:pt x="2802" y="48"/>
                </a:lnTo>
                <a:lnTo>
                  <a:pt x="2738" y="66"/>
                </a:lnTo>
                <a:lnTo>
                  <a:pt x="2663" y="88"/>
                </a:lnTo>
                <a:lnTo>
                  <a:pt x="2574" y="110"/>
                </a:lnTo>
                <a:lnTo>
                  <a:pt x="2473" y="136"/>
                </a:lnTo>
                <a:lnTo>
                  <a:pt x="2359" y="162"/>
                </a:lnTo>
                <a:lnTo>
                  <a:pt x="2233" y="190"/>
                </a:lnTo>
                <a:lnTo>
                  <a:pt x="2094" y="218"/>
                </a:lnTo>
                <a:lnTo>
                  <a:pt x="2020" y="233"/>
                </a:lnTo>
                <a:lnTo>
                  <a:pt x="1941" y="247"/>
                </a:lnTo>
                <a:lnTo>
                  <a:pt x="1860" y="262"/>
                </a:lnTo>
                <a:lnTo>
                  <a:pt x="1775" y="277"/>
                </a:lnTo>
                <a:lnTo>
                  <a:pt x="1688" y="291"/>
                </a:lnTo>
                <a:lnTo>
                  <a:pt x="1596" y="305"/>
                </a:lnTo>
                <a:lnTo>
                  <a:pt x="1501" y="320"/>
                </a:lnTo>
                <a:lnTo>
                  <a:pt x="1402" y="334"/>
                </a:lnTo>
                <a:lnTo>
                  <a:pt x="1304" y="349"/>
                </a:lnTo>
                <a:lnTo>
                  <a:pt x="1211" y="362"/>
                </a:lnTo>
                <a:lnTo>
                  <a:pt x="1121" y="377"/>
                </a:lnTo>
                <a:lnTo>
                  <a:pt x="1035" y="391"/>
                </a:lnTo>
                <a:lnTo>
                  <a:pt x="954" y="406"/>
                </a:lnTo>
                <a:lnTo>
                  <a:pt x="876" y="419"/>
                </a:lnTo>
                <a:lnTo>
                  <a:pt x="803" y="434"/>
                </a:lnTo>
                <a:lnTo>
                  <a:pt x="733" y="448"/>
                </a:lnTo>
                <a:lnTo>
                  <a:pt x="666" y="462"/>
                </a:lnTo>
                <a:lnTo>
                  <a:pt x="604" y="475"/>
                </a:lnTo>
                <a:lnTo>
                  <a:pt x="545" y="489"/>
                </a:lnTo>
                <a:lnTo>
                  <a:pt x="488" y="502"/>
                </a:lnTo>
                <a:lnTo>
                  <a:pt x="388" y="527"/>
                </a:lnTo>
                <a:lnTo>
                  <a:pt x="300" y="552"/>
                </a:lnTo>
                <a:lnTo>
                  <a:pt x="225" y="574"/>
                </a:lnTo>
                <a:lnTo>
                  <a:pt x="162" y="595"/>
                </a:lnTo>
                <a:lnTo>
                  <a:pt x="110" y="612"/>
                </a:lnTo>
                <a:lnTo>
                  <a:pt x="69" y="628"/>
                </a:lnTo>
                <a:lnTo>
                  <a:pt x="38" y="641"/>
                </a:lnTo>
                <a:lnTo>
                  <a:pt x="17" y="649"/>
                </a:lnTo>
                <a:lnTo>
                  <a:pt x="4" y="655"/>
                </a:lnTo>
                <a:lnTo>
                  <a:pt x="0" y="65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35233" y="4000171"/>
            <a:ext cx="2585072" cy="1448033"/>
            <a:chOff x="387420" y="3203121"/>
            <a:chExt cx="1938804" cy="1086025"/>
          </a:xfrm>
        </p:grpSpPr>
        <p:cxnSp>
          <p:nvCxnSpPr>
            <p:cNvPr id="5" name="直接连接符 4"/>
            <p:cNvCxnSpPr/>
            <p:nvPr/>
          </p:nvCxnSpPr>
          <p:spPr>
            <a:xfrm flipH="1" flipV="1">
              <a:off x="387420" y="3203121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26"/>
            <p:cNvSpPr txBox="1"/>
            <p:nvPr/>
          </p:nvSpPr>
          <p:spPr>
            <a:xfrm>
              <a:off x="426766" y="3529434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27"/>
            <p:cNvSpPr txBox="1"/>
            <p:nvPr/>
          </p:nvSpPr>
          <p:spPr>
            <a:xfrm>
              <a:off x="387420" y="3230085"/>
              <a:ext cx="1096142" cy="25391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交 互 性 强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99733" y="1876141"/>
            <a:ext cx="2585071" cy="1448033"/>
            <a:chOff x="2825618" y="2282768"/>
            <a:chExt cx="1938803" cy="1086025"/>
          </a:xfrm>
        </p:grpSpPr>
        <p:cxnSp>
          <p:nvCxnSpPr>
            <p:cNvPr id="8" name="直接连接符 7"/>
            <p:cNvCxnSpPr/>
            <p:nvPr/>
          </p:nvCxnSpPr>
          <p:spPr>
            <a:xfrm flipH="1" flipV="1">
              <a:off x="2825618" y="2282768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23"/>
            <p:cNvSpPr txBox="1"/>
            <p:nvPr/>
          </p:nvSpPr>
          <p:spPr>
            <a:xfrm>
              <a:off x="2864963" y="2609082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文本框 24"/>
            <p:cNvSpPr txBox="1"/>
            <p:nvPr/>
          </p:nvSpPr>
          <p:spPr>
            <a:xfrm>
              <a:off x="2825618" y="2309732"/>
              <a:ext cx="1112598" cy="25391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网 页 排 版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62665" y="4561341"/>
            <a:ext cx="2585072" cy="1448033"/>
            <a:chOff x="3946999" y="3421005"/>
            <a:chExt cx="1938804" cy="108602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3946999" y="3421005"/>
              <a:ext cx="6800" cy="10860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7"/>
            <p:cNvSpPr txBox="1"/>
            <p:nvPr/>
          </p:nvSpPr>
          <p:spPr>
            <a:xfrm>
              <a:off x="3986345" y="3747318"/>
              <a:ext cx="1899458" cy="30469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4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6" name="文本框 18"/>
            <p:cNvSpPr txBox="1"/>
            <p:nvPr/>
          </p:nvSpPr>
          <p:spPr>
            <a:xfrm>
              <a:off x="3947000" y="3447969"/>
              <a:ext cx="1082543" cy="2539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normAutofit fontScale="92500" lnSpcReduction="20000"/>
            </a:bodyPr>
            <a:lstStyle/>
            <a:p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函 数 封 装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" name="Copyright Notice"/>
          <p:cNvSpPr/>
          <p:nvPr/>
        </p:nvSpPr>
        <p:spPr bwMode="auto">
          <a:xfrm>
            <a:off x="4791922" y="414409"/>
            <a:ext cx="2628292" cy="4347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实验亮点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98" y="345404"/>
            <a:ext cx="5983866" cy="472191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rcRect r="4631"/>
          <a:stretch>
            <a:fillRect/>
          </a:stretch>
        </p:blipFill>
        <p:spPr>
          <a:xfrm>
            <a:off x="4247915" y="945197"/>
            <a:ext cx="6647564" cy="419991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3" y="3044553"/>
            <a:ext cx="6858594" cy="285012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07" y="354102"/>
            <a:ext cx="6782388" cy="279678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3" y="367301"/>
            <a:ext cx="9238511" cy="373719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37" y="890371"/>
            <a:ext cx="7007507" cy="4946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5" dirty="0">
                <a:solidFill>
                  <a:schemeClr val="accent1"/>
                </a:solidFill>
                <a:latin typeface="Myriad Pro Light" panose="020B0603030403020204" pitchFamily="34" charset="0"/>
              </a:rPr>
              <a:t>Part four</a:t>
            </a:r>
            <a:endParaRPr lang="zh-CN" altLang="en-US" sz="4265" dirty="0">
              <a:solidFill>
                <a:schemeClr val="accent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+mn-ea"/>
              </a:rPr>
              <a:t>实 验 结 果 与 反 思</a:t>
            </a:r>
            <a:endParaRPr lang="zh-CN" altLang="en-US" sz="3200" dirty="0"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anose="020B0603030403020204" pitchFamily="34" charset="0"/>
              </a:rPr>
              <a:t>Trust me</a:t>
            </a:r>
            <a:endParaRPr lang="zh-CN" altLang="en-US" sz="1600" dirty="0">
              <a:latin typeface="Myriad Pro Light" panose="020B06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1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365305" y="1901407"/>
            <a:ext cx="3461389" cy="3055185"/>
            <a:chOff x="3325248" y="1435033"/>
            <a:chExt cx="2596042" cy="2291389"/>
          </a:xfrm>
        </p:grpSpPr>
        <p:sp>
          <p:nvSpPr>
            <p:cNvPr id="4" name="Freeform: Shape 3"/>
            <p:cNvSpPr/>
            <p:nvPr/>
          </p:nvSpPr>
          <p:spPr>
            <a:xfrm>
              <a:off x="3783303" y="1631165"/>
              <a:ext cx="1671669" cy="189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0" extrusionOk="0">
                  <a:moveTo>
                    <a:pt x="538" y="6909"/>
                  </a:moveTo>
                  <a:cubicBezTo>
                    <a:pt x="1461" y="7610"/>
                    <a:pt x="2084" y="8535"/>
                    <a:pt x="2344" y="9550"/>
                  </a:cubicBezTo>
                  <a:cubicBezTo>
                    <a:pt x="2607" y="10563"/>
                    <a:pt x="2500" y="11653"/>
                    <a:pt x="2066" y="12653"/>
                  </a:cubicBezTo>
                  <a:cubicBezTo>
                    <a:pt x="1851" y="13153"/>
                    <a:pt x="1549" y="13624"/>
                    <a:pt x="1175" y="14047"/>
                  </a:cubicBezTo>
                  <a:cubicBezTo>
                    <a:pt x="988" y="14258"/>
                    <a:pt x="783" y="14456"/>
                    <a:pt x="563" y="14641"/>
                  </a:cubicBezTo>
                  <a:cubicBezTo>
                    <a:pt x="535" y="14664"/>
                    <a:pt x="508" y="14687"/>
                    <a:pt x="480" y="14710"/>
                  </a:cubicBezTo>
                  <a:cubicBezTo>
                    <a:pt x="448" y="14736"/>
                    <a:pt x="416" y="14761"/>
                    <a:pt x="384" y="14787"/>
                  </a:cubicBezTo>
                  <a:cubicBezTo>
                    <a:pt x="262" y="14888"/>
                    <a:pt x="169" y="15015"/>
                    <a:pt x="114" y="15148"/>
                  </a:cubicBezTo>
                  <a:cubicBezTo>
                    <a:pt x="5" y="15419"/>
                    <a:pt x="39" y="15673"/>
                    <a:pt x="115" y="15884"/>
                  </a:cubicBezTo>
                  <a:cubicBezTo>
                    <a:pt x="195" y="16097"/>
                    <a:pt x="324" y="16283"/>
                    <a:pt x="510" y="16443"/>
                  </a:cubicBezTo>
                  <a:cubicBezTo>
                    <a:pt x="604" y="16523"/>
                    <a:pt x="714" y="16596"/>
                    <a:pt x="845" y="16653"/>
                  </a:cubicBezTo>
                  <a:cubicBezTo>
                    <a:pt x="977" y="16710"/>
                    <a:pt x="1132" y="16749"/>
                    <a:pt x="1297" y="16755"/>
                  </a:cubicBezTo>
                  <a:cubicBezTo>
                    <a:pt x="1379" y="16758"/>
                    <a:pt x="1462" y="16752"/>
                    <a:pt x="1542" y="16738"/>
                  </a:cubicBezTo>
                  <a:cubicBezTo>
                    <a:pt x="1582" y="16731"/>
                    <a:pt x="1622" y="16722"/>
                    <a:pt x="1660" y="16711"/>
                  </a:cubicBezTo>
                  <a:cubicBezTo>
                    <a:pt x="1682" y="16705"/>
                    <a:pt x="1703" y="16698"/>
                    <a:pt x="1725" y="16692"/>
                  </a:cubicBezTo>
                  <a:cubicBezTo>
                    <a:pt x="1761" y="16682"/>
                    <a:pt x="1797" y="16672"/>
                    <a:pt x="1833" y="16661"/>
                  </a:cubicBezTo>
                  <a:cubicBezTo>
                    <a:pt x="1870" y="16652"/>
                    <a:pt x="1906" y="16642"/>
                    <a:pt x="1942" y="16633"/>
                  </a:cubicBezTo>
                  <a:cubicBezTo>
                    <a:pt x="2088" y="16595"/>
                    <a:pt x="2235" y="16563"/>
                    <a:pt x="2384" y="16535"/>
                  </a:cubicBezTo>
                  <a:cubicBezTo>
                    <a:pt x="2977" y="16425"/>
                    <a:pt x="3590" y="16393"/>
                    <a:pt x="4193" y="16443"/>
                  </a:cubicBezTo>
                  <a:cubicBezTo>
                    <a:pt x="5401" y="16540"/>
                    <a:pt x="6568" y="16973"/>
                    <a:pt x="7492" y="17666"/>
                  </a:cubicBezTo>
                  <a:cubicBezTo>
                    <a:pt x="8420" y="18356"/>
                    <a:pt x="9100" y="19300"/>
                    <a:pt x="9406" y="20334"/>
                  </a:cubicBezTo>
                  <a:cubicBezTo>
                    <a:pt x="9425" y="20399"/>
                    <a:pt x="9443" y="20464"/>
                    <a:pt x="9460" y="20529"/>
                  </a:cubicBezTo>
                  <a:cubicBezTo>
                    <a:pt x="9468" y="20561"/>
                    <a:pt x="9475" y="20594"/>
                    <a:pt x="9483" y="20627"/>
                  </a:cubicBezTo>
                  <a:cubicBezTo>
                    <a:pt x="9488" y="20647"/>
                    <a:pt x="9492" y="20666"/>
                    <a:pt x="9497" y="20686"/>
                  </a:cubicBezTo>
                  <a:cubicBezTo>
                    <a:pt x="9499" y="20695"/>
                    <a:pt x="9501" y="20704"/>
                    <a:pt x="9503" y="20713"/>
                  </a:cubicBezTo>
                  <a:cubicBezTo>
                    <a:pt x="9508" y="20728"/>
                    <a:pt x="9512" y="20744"/>
                    <a:pt x="9517" y="20759"/>
                  </a:cubicBezTo>
                  <a:cubicBezTo>
                    <a:pt x="9552" y="20878"/>
                    <a:pt x="9606" y="20989"/>
                    <a:pt x="9688" y="21099"/>
                  </a:cubicBezTo>
                  <a:cubicBezTo>
                    <a:pt x="9769" y="21207"/>
                    <a:pt x="9878" y="21306"/>
                    <a:pt x="10002" y="21381"/>
                  </a:cubicBezTo>
                  <a:cubicBezTo>
                    <a:pt x="10253" y="21532"/>
                    <a:pt x="10545" y="21583"/>
                    <a:pt x="10808" y="21567"/>
                  </a:cubicBezTo>
                  <a:cubicBezTo>
                    <a:pt x="11073" y="21551"/>
                    <a:pt x="11324" y="21474"/>
                    <a:pt x="11546" y="21332"/>
                  </a:cubicBezTo>
                  <a:cubicBezTo>
                    <a:pt x="11766" y="21192"/>
                    <a:pt x="11953" y="20969"/>
                    <a:pt x="12021" y="20712"/>
                  </a:cubicBezTo>
                  <a:cubicBezTo>
                    <a:pt x="12040" y="20640"/>
                    <a:pt x="12058" y="20569"/>
                    <a:pt x="12076" y="20498"/>
                  </a:cubicBezTo>
                  <a:cubicBezTo>
                    <a:pt x="12094" y="20432"/>
                    <a:pt x="12113" y="20368"/>
                    <a:pt x="12134" y="20303"/>
                  </a:cubicBezTo>
                  <a:cubicBezTo>
                    <a:pt x="12215" y="20044"/>
                    <a:pt x="12319" y="19791"/>
                    <a:pt x="12442" y="19546"/>
                  </a:cubicBezTo>
                  <a:cubicBezTo>
                    <a:pt x="12933" y="18564"/>
                    <a:pt x="13762" y="17719"/>
                    <a:pt x="14798" y="17166"/>
                  </a:cubicBezTo>
                  <a:cubicBezTo>
                    <a:pt x="15832" y="16609"/>
                    <a:pt x="17063" y="16343"/>
                    <a:pt x="18274" y="16412"/>
                  </a:cubicBezTo>
                  <a:cubicBezTo>
                    <a:pt x="18576" y="16429"/>
                    <a:pt x="18877" y="16466"/>
                    <a:pt x="19174" y="16523"/>
                  </a:cubicBezTo>
                  <a:cubicBezTo>
                    <a:pt x="19322" y="16551"/>
                    <a:pt x="19469" y="16584"/>
                    <a:pt x="19614" y="16622"/>
                  </a:cubicBezTo>
                  <a:cubicBezTo>
                    <a:pt x="19687" y="16641"/>
                    <a:pt x="19759" y="16661"/>
                    <a:pt x="19831" y="16683"/>
                  </a:cubicBezTo>
                  <a:cubicBezTo>
                    <a:pt x="19845" y="16687"/>
                    <a:pt x="19859" y="16690"/>
                    <a:pt x="19873" y="16694"/>
                  </a:cubicBezTo>
                  <a:cubicBezTo>
                    <a:pt x="19893" y="16699"/>
                    <a:pt x="19914" y="16704"/>
                    <a:pt x="19934" y="16709"/>
                  </a:cubicBezTo>
                  <a:cubicBezTo>
                    <a:pt x="19975" y="16717"/>
                    <a:pt x="20008" y="16723"/>
                    <a:pt x="20046" y="16728"/>
                  </a:cubicBezTo>
                  <a:cubicBezTo>
                    <a:pt x="20121" y="16737"/>
                    <a:pt x="20197" y="16740"/>
                    <a:pt x="20272" y="16737"/>
                  </a:cubicBezTo>
                  <a:cubicBezTo>
                    <a:pt x="20577" y="16722"/>
                    <a:pt x="20847" y="16603"/>
                    <a:pt x="21043" y="16447"/>
                  </a:cubicBezTo>
                  <a:cubicBezTo>
                    <a:pt x="21241" y="16290"/>
                    <a:pt x="21384" y="16093"/>
                    <a:pt x="21460" y="15864"/>
                  </a:cubicBezTo>
                  <a:cubicBezTo>
                    <a:pt x="21536" y="15637"/>
                    <a:pt x="21535" y="15362"/>
                    <a:pt x="21412" y="15118"/>
                  </a:cubicBezTo>
                  <a:cubicBezTo>
                    <a:pt x="21352" y="14997"/>
                    <a:pt x="21266" y="14888"/>
                    <a:pt x="21168" y="14801"/>
                  </a:cubicBezTo>
                  <a:cubicBezTo>
                    <a:pt x="21156" y="14789"/>
                    <a:pt x="21144" y="14778"/>
                    <a:pt x="21131" y="14768"/>
                  </a:cubicBezTo>
                  <a:cubicBezTo>
                    <a:pt x="21121" y="14759"/>
                    <a:pt x="21110" y="14751"/>
                    <a:pt x="21100" y="14742"/>
                  </a:cubicBezTo>
                  <a:cubicBezTo>
                    <a:pt x="21085" y="14730"/>
                    <a:pt x="21069" y="14718"/>
                    <a:pt x="21054" y="14706"/>
                  </a:cubicBezTo>
                  <a:cubicBezTo>
                    <a:pt x="21027" y="14683"/>
                    <a:pt x="21000" y="14660"/>
                    <a:pt x="20972" y="14638"/>
                  </a:cubicBezTo>
                  <a:cubicBezTo>
                    <a:pt x="20086" y="13898"/>
                    <a:pt x="19447" y="12932"/>
                    <a:pt x="19183" y="11888"/>
                  </a:cubicBezTo>
                  <a:cubicBezTo>
                    <a:pt x="18915" y="10846"/>
                    <a:pt x="19029" y="9733"/>
                    <a:pt x="19498" y="8745"/>
                  </a:cubicBezTo>
                  <a:cubicBezTo>
                    <a:pt x="19730" y="8251"/>
                    <a:pt x="20049" y="7788"/>
                    <a:pt x="20437" y="7376"/>
                  </a:cubicBezTo>
                  <a:cubicBezTo>
                    <a:pt x="20631" y="7169"/>
                    <a:pt x="20842" y="6976"/>
                    <a:pt x="21068" y="6797"/>
                  </a:cubicBezTo>
                  <a:cubicBezTo>
                    <a:pt x="21086" y="6783"/>
                    <a:pt x="21103" y="6768"/>
                    <a:pt x="21121" y="6754"/>
                  </a:cubicBezTo>
                  <a:cubicBezTo>
                    <a:pt x="21140" y="6738"/>
                    <a:pt x="21177" y="6706"/>
                    <a:pt x="21195" y="6687"/>
                  </a:cubicBezTo>
                  <a:cubicBezTo>
                    <a:pt x="21240" y="6644"/>
                    <a:pt x="21282" y="6597"/>
                    <a:pt x="21321" y="6545"/>
                  </a:cubicBezTo>
                  <a:cubicBezTo>
                    <a:pt x="21398" y="6443"/>
                    <a:pt x="21460" y="6324"/>
                    <a:pt x="21494" y="6198"/>
                  </a:cubicBezTo>
                  <a:cubicBezTo>
                    <a:pt x="21566" y="5945"/>
                    <a:pt x="21523" y="5678"/>
                    <a:pt x="21405" y="5462"/>
                  </a:cubicBezTo>
                  <a:cubicBezTo>
                    <a:pt x="21288" y="5244"/>
                    <a:pt x="21102" y="5063"/>
                    <a:pt x="20863" y="4939"/>
                  </a:cubicBezTo>
                  <a:cubicBezTo>
                    <a:pt x="20627" y="4815"/>
                    <a:pt x="20327" y="4759"/>
                    <a:pt x="20047" y="4795"/>
                  </a:cubicBezTo>
                  <a:cubicBezTo>
                    <a:pt x="19977" y="4804"/>
                    <a:pt x="19909" y="4818"/>
                    <a:pt x="19844" y="4836"/>
                  </a:cubicBezTo>
                  <a:cubicBezTo>
                    <a:pt x="19803" y="4847"/>
                    <a:pt x="19762" y="4859"/>
                    <a:pt x="19721" y="4870"/>
                  </a:cubicBezTo>
                  <a:cubicBezTo>
                    <a:pt x="19653" y="4889"/>
                    <a:pt x="19577" y="4908"/>
                    <a:pt x="19505" y="4926"/>
                  </a:cubicBezTo>
                  <a:cubicBezTo>
                    <a:pt x="19358" y="4961"/>
                    <a:pt x="19209" y="4992"/>
                    <a:pt x="19060" y="5018"/>
                  </a:cubicBezTo>
                  <a:cubicBezTo>
                    <a:pt x="18463" y="5122"/>
                    <a:pt x="17850" y="5149"/>
                    <a:pt x="17246" y="5096"/>
                  </a:cubicBezTo>
                  <a:cubicBezTo>
                    <a:pt x="16038" y="4993"/>
                    <a:pt x="14878" y="4552"/>
                    <a:pt x="13961" y="3850"/>
                  </a:cubicBezTo>
                  <a:cubicBezTo>
                    <a:pt x="13041" y="3153"/>
                    <a:pt x="12371" y="2203"/>
                    <a:pt x="12075" y="1166"/>
                  </a:cubicBezTo>
                  <a:cubicBezTo>
                    <a:pt x="12057" y="1101"/>
                    <a:pt x="12039" y="1036"/>
                    <a:pt x="12023" y="971"/>
                  </a:cubicBezTo>
                  <a:cubicBezTo>
                    <a:pt x="12015" y="934"/>
                    <a:pt x="12006" y="898"/>
                    <a:pt x="11998" y="861"/>
                  </a:cubicBezTo>
                  <a:cubicBezTo>
                    <a:pt x="11995" y="852"/>
                    <a:pt x="11993" y="843"/>
                    <a:pt x="11991" y="833"/>
                  </a:cubicBezTo>
                  <a:cubicBezTo>
                    <a:pt x="11985" y="815"/>
                    <a:pt x="11979" y="796"/>
                    <a:pt x="11974" y="777"/>
                  </a:cubicBezTo>
                  <a:cubicBezTo>
                    <a:pt x="11963" y="745"/>
                    <a:pt x="11951" y="715"/>
                    <a:pt x="11937" y="684"/>
                  </a:cubicBezTo>
                  <a:cubicBezTo>
                    <a:pt x="11829" y="437"/>
                    <a:pt x="11599" y="233"/>
                    <a:pt x="11351" y="127"/>
                  </a:cubicBezTo>
                  <a:cubicBezTo>
                    <a:pt x="11101" y="18"/>
                    <a:pt x="10837" y="-17"/>
                    <a:pt x="10575" y="7"/>
                  </a:cubicBezTo>
                  <a:cubicBezTo>
                    <a:pt x="10315" y="32"/>
                    <a:pt x="10046" y="122"/>
                    <a:pt x="9826" y="300"/>
                  </a:cubicBezTo>
                  <a:cubicBezTo>
                    <a:pt x="9718" y="388"/>
                    <a:pt x="9626" y="498"/>
                    <a:pt x="9562" y="615"/>
                  </a:cubicBezTo>
                  <a:cubicBezTo>
                    <a:pt x="9530" y="674"/>
                    <a:pt x="9505" y="735"/>
                    <a:pt x="9485" y="795"/>
                  </a:cubicBezTo>
                  <a:cubicBezTo>
                    <a:pt x="9481" y="810"/>
                    <a:pt x="9476" y="825"/>
                    <a:pt x="9472" y="840"/>
                  </a:cubicBezTo>
                  <a:cubicBezTo>
                    <a:pt x="9469" y="853"/>
                    <a:pt x="9466" y="866"/>
                    <a:pt x="9463" y="879"/>
                  </a:cubicBezTo>
                  <a:cubicBezTo>
                    <a:pt x="9459" y="897"/>
                    <a:pt x="9455" y="914"/>
                    <a:pt x="9450" y="932"/>
                  </a:cubicBezTo>
                  <a:cubicBezTo>
                    <a:pt x="9420" y="1060"/>
                    <a:pt x="9382" y="1193"/>
                    <a:pt x="9340" y="1321"/>
                  </a:cubicBezTo>
                  <a:cubicBezTo>
                    <a:pt x="9256" y="1578"/>
                    <a:pt x="9150" y="1830"/>
                    <a:pt x="9023" y="2073"/>
                  </a:cubicBezTo>
                  <a:cubicBezTo>
                    <a:pt x="8517" y="3047"/>
                    <a:pt x="7672" y="3880"/>
                    <a:pt x="6626" y="4420"/>
                  </a:cubicBezTo>
                  <a:cubicBezTo>
                    <a:pt x="5578" y="4965"/>
                    <a:pt x="4368" y="5265"/>
                    <a:pt x="3198" y="5207"/>
                  </a:cubicBezTo>
                  <a:cubicBezTo>
                    <a:pt x="2906" y="5192"/>
                    <a:pt x="2617" y="5155"/>
                    <a:pt x="2336" y="5095"/>
                  </a:cubicBezTo>
                  <a:cubicBezTo>
                    <a:pt x="2195" y="5065"/>
                    <a:pt x="2056" y="5030"/>
                    <a:pt x="1920" y="4988"/>
                  </a:cubicBezTo>
                  <a:cubicBezTo>
                    <a:pt x="1886" y="4977"/>
                    <a:pt x="1852" y="4966"/>
                    <a:pt x="1818" y="4956"/>
                  </a:cubicBezTo>
                  <a:cubicBezTo>
                    <a:pt x="1781" y="4943"/>
                    <a:pt x="1743" y="4930"/>
                    <a:pt x="1706" y="4918"/>
                  </a:cubicBezTo>
                  <a:cubicBezTo>
                    <a:pt x="1594" y="4880"/>
                    <a:pt x="1468" y="4854"/>
                    <a:pt x="1337" y="4844"/>
                  </a:cubicBezTo>
                  <a:cubicBezTo>
                    <a:pt x="1075" y="4823"/>
                    <a:pt x="781" y="4881"/>
                    <a:pt x="542" y="5026"/>
                  </a:cubicBezTo>
                  <a:cubicBezTo>
                    <a:pt x="302" y="5169"/>
                    <a:pt x="123" y="5392"/>
                    <a:pt x="46" y="5641"/>
                  </a:cubicBezTo>
                  <a:cubicBezTo>
                    <a:pt x="-34" y="5890"/>
                    <a:pt x="-4" y="6161"/>
                    <a:pt x="100" y="6382"/>
                  </a:cubicBezTo>
                  <a:cubicBezTo>
                    <a:pt x="203" y="6605"/>
                    <a:pt x="368" y="6779"/>
                    <a:pt x="541" y="6911"/>
                  </a:cubicBezTo>
                  <a:cubicBezTo>
                    <a:pt x="599" y="6852"/>
                    <a:pt x="656" y="6793"/>
                    <a:pt x="714" y="6734"/>
                  </a:cubicBezTo>
                  <a:cubicBezTo>
                    <a:pt x="772" y="6675"/>
                    <a:pt x="830" y="6616"/>
                    <a:pt x="888" y="6557"/>
                  </a:cubicBezTo>
                  <a:cubicBezTo>
                    <a:pt x="945" y="6497"/>
                    <a:pt x="1003" y="6438"/>
                    <a:pt x="1061" y="6379"/>
                  </a:cubicBezTo>
                  <a:cubicBezTo>
                    <a:pt x="1119" y="6320"/>
                    <a:pt x="1176" y="6261"/>
                    <a:pt x="1234" y="6202"/>
                  </a:cubicBezTo>
                  <a:cubicBezTo>
                    <a:pt x="1158" y="6144"/>
                    <a:pt x="1109" y="6084"/>
                    <a:pt x="1087" y="6034"/>
                  </a:cubicBezTo>
                  <a:cubicBezTo>
                    <a:pt x="1065" y="5985"/>
                    <a:pt x="1065" y="5946"/>
                    <a:pt x="1075" y="5913"/>
                  </a:cubicBezTo>
                  <a:cubicBezTo>
                    <a:pt x="1086" y="5879"/>
                    <a:pt x="1110" y="5850"/>
                    <a:pt x="1143" y="5831"/>
                  </a:cubicBezTo>
                  <a:cubicBezTo>
                    <a:pt x="1175" y="5812"/>
                    <a:pt x="1215" y="5802"/>
                    <a:pt x="1274" y="5806"/>
                  </a:cubicBezTo>
                  <a:cubicBezTo>
                    <a:pt x="1304" y="5809"/>
                    <a:pt x="1337" y="5815"/>
                    <a:pt x="1375" y="5828"/>
                  </a:cubicBezTo>
                  <a:cubicBezTo>
                    <a:pt x="1413" y="5841"/>
                    <a:pt x="1451" y="5854"/>
                    <a:pt x="1489" y="5866"/>
                  </a:cubicBezTo>
                  <a:cubicBezTo>
                    <a:pt x="1530" y="5880"/>
                    <a:pt x="1572" y="5893"/>
                    <a:pt x="1614" y="5907"/>
                  </a:cubicBezTo>
                  <a:cubicBezTo>
                    <a:pt x="1782" y="5959"/>
                    <a:pt x="1952" y="6003"/>
                    <a:pt x="2124" y="6040"/>
                  </a:cubicBezTo>
                  <a:cubicBezTo>
                    <a:pt x="2467" y="6114"/>
                    <a:pt x="2816" y="6157"/>
                    <a:pt x="3164" y="6173"/>
                  </a:cubicBezTo>
                  <a:cubicBezTo>
                    <a:pt x="4563" y="6236"/>
                    <a:pt x="5942" y="5862"/>
                    <a:pt x="7165" y="5228"/>
                  </a:cubicBezTo>
                  <a:cubicBezTo>
                    <a:pt x="8398" y="4591"/>
                    <a:pt x="9394" y="3609"/>
                    <a:pt x="9987" y="2465"/>
                  </a:cubicBezTo>
                  <a:cubicBezTo>
                    <a:pt x="10136" y="2179"/>
                    <a:pt x="10261" y="1883"/>
                    <a:pt x="10360" y="1582"/>
                  </a:cubicBezTo>
                  <a:cubicBezTo>
                    <a:pt x="10410" y="1430"/>
                    <a:pt x="10452" y="1280"/>
                    <a:pt x="10490" y="1122"/>
                  </a:cubicBezTo>
                  <a:cubicBezTo>
                    <a:pt x="10494" y="1105"/>
                    <a:pt x="10498" y="1087"/>
                    <a:pt x="10502" y="1069"/>
                  </a:cubicBezTo>
                  <a:cubicBezTo>
                    <a:pt x="10503" y="1064"/>
                    <a:pt x="10505" y="1059"/>
                    <a:pt x="10506" y="1054"/>
                  </a:cubicBezTo>
                  <a:cubicBezTo>
                    <a:pt x="10506" y="1051"/>
                    <a:pt x="10508" y="1049"/>
                    <a:pt x="10508" y="1047"/>
                  </a:cubicBezTo>
                  <a:cubicBezTo>
                    <a:pt x="10511" y="1037"/>
                    <a:pt x="10515" y="1029"/>
                    <a:pt x="10518" y="1022"/>
                  </a:cubicBezTo>
                  <a:cubicBezTo>
                    <a:pt x="10526" y="1009"/>
                    <a:pt x="10534" y="999"/>
                    <a:pt x="10547" y="989"/>
                  </a:cubicBezTo>
                  <a:cubicBezTo>
                    <a:pt x="10570" y="968"/>
                    <a:pt x="10622" y="945"/>
                    <a:pt x="10690" y="939"/>
                  </a:cubicBezTo>
                  <a:cubicBezTo>
                    <a:pt x="10756" y="932"/>
                    <a:pt x="10830" y="944"/>
                    <a:pt x="10876" y="965"/>
                  </a:cubicBezTo>
                  <a:cubicBezTo>
                    <a:pt x="10924" y="988"/>
                    <a:pt x="10939" y="1006"/>
                    <a:pt x="10951" y="1031"/>
                  </a:cubicBezTo>
                  <a:cubicBezTo>
                    <a:pt x="10952" y="1034"/>
                    <a:pt x="10954" y="1038"/>
                    <a:pt x="10955" y="1041"/>
                  </a:cubicBezTo>
                  <a:cubicBezTo>
                    <a:pt x="10955" y="1040"/>
                    <a:pt x="10955" y="1039"/>
                    <a:pt x="10955" y="1037"/>
                  </a:cubicBezTo>
                  <a:cubicBezTo>
                    <a:pt x="10957" y="1046"/>
                    <a:pt x="10959" y="1054"/>
                    <a:pt x="10961" y="1063"/>
                  </a:cubicBezTo>
                  <a:cubicBezTo>
                    <a:pt x="10969" y="1098"/>
                    <a:pt x="10977" y="1132"/>
                    <a:pt x="10985" y="1167"/>
                  </a:cubicBezTo>
                  <a:cubicBezTo>
                    <a:pt x="11004" y="1244"/>
                    <a:pt x="11024" y="1321"/>
                    <a:pt x="11046" y="1397"/>
                  </a:cubicBezTo>
                  <a:cubicBezTo>
                    <a:pt x="11396" y="2621"/>
                    <a:pt x="12185" y="3739"/>
                    <a:pt x="13267" y="4560"/>
                  </a:cubicBezTo>
                  <a:cubicBezTo>
                    <a:pt x="13808" y="4971"/>
                    <a:pt x="14418" y="5310"/>
                    <a:pt x="15075" y="5559"/>
                  </a:cubicBezTo>
                  <a:cubicBezTo>
                    <a:pt x="15732" y="5808"/>
                    <a:pt x="16432" y="5966"/>
                    <a:pt x="17141" y="6028"/>
                  </a:cubicBezTo>
                  <a:cubicBezTo>
                    <a:pt x="17850" y="6091"/>
                    <a:pt x="18568" y="6059"/>
                    <a:pt x="19266" y="5938"/>
                  </a:cubicBezTo>
                  <a:cubicBezTo>
                    <a:pt x="19440" y="5907"/>
                    <a:pt x="19613" y="5871"/>
                    <a:pt x="19784" y="5830"/>
                  </a:cubicBezTo>
                  <a:cubicBezTo>
                    <a:pt x="19871" y="5809"/>
                    <a:pt x="19954" y="5788"/>
                    <a:pt x="20043" y="5763"/>
                  </a:cubicBezTo>
                  <a:cubicBezTo>
                    <a:pt x="20080" y="5753"/>
                    <a:pt x="20118" y="5742"/>
                    <a:pt x="20156" y="5731"/>
                  </a:cubicBezTo>
                  <a:cubicBezTo>
                    <a:pt x="20169" y="5728"/>
                    <a:pt x="20182" y="5725"/>
                    <a:pt x="20194" y="5724"/>
                  </a:cubicBezTo>
                  <a:cubicBezTo>
                    <a:pt x="20240" y="5719"/>
                    <a:pt x="20281" y="5725"/>
                    <a:pt x="20329" y="5749"/>
                  </a:cubicBezTo>
                  <a:cubicBezTo>
                    <a:pt x="20376" y="5773"/>
                    <a:pt x="20422" y="5816"/>
                    <a:pt x="20445" y="5861"/>
                  </a:cubicBezTo>
                  <a:cubicBezTo>
                    <a:pt x="20469" y="5907"/>
                    <a:pt x="20472" y="5946"/>
                    <a:pt x="20463" y="5976"/>
                  </a:cubicBezTo>
                  <a:cubicBezTo>
                    <a:pt x="20459" y="5992"/>
                    <a:pt x="20451" y="6008"/>
                    <a:pt x="20437" y="6026"/>
                  </a:cubicBezTo>
                  <a:cubicBezTo>
                    <a:pt x="20430" y="6036"/>
                    <a:pt x="20422" y="6046"/>
                    <a:pt x="20411" y="6056"/>
                  </a:cubicBezTo>
                  <a:cubicBezTo>
                    <a:pt x="20407" y="6060"/>
                    <a:pt x="20403" y="6064"/>
                    <a:pt x="20399" y="6067"/>
                  </a:cubicBezTo>
                  <a:cubicBezTo>
                    <a:pt x="20386" y="6078"/>
                    <a:pt x="20373" y="6088"/>
                    <a:pt x="20360" y="6099"/>
                  </a:cubicBezTo>
                  <a:cubicBezTo>
                    <a:pt x="20095" y="6308"/>
                    <a:pt x="19847" y="6535"/>
                    <a:pt x="19620" y="6777"/>
                  </a:cubicBezTo>
                  <a:cubicBezTo>
                    <a:pt x="19165" y="7260"/>
                    <a:pt x="18791" y="7804"/>
                    <a:pt x="18518" y="8385"/>
                  </a:cubicBezTo>
                  <a:cubicBezTo>
                    <a:pt x="17966" y="9547"/>
                    <a:pt x="17830" y="10862"/>
                    <a:pt x="18148" y="12094"/>
                  </a:cubicBezTo>
                  <a:cubicBezTo>
                    <a:pt x="18460" y="13326"/>
                    <a:pt x="19211" y="14457"/>
                    <a:pt x="20241" y="15317"/>
                  </a:cubicBezTo>
                  <a:cubicBezTo>
                    <a:pt x="20296" y="15363"/>
                    <a:pt x="20351" y="15408"/>
                    <a:pt x="20406" y="15453"/>
                  </a:cubicBezTo>
                  <a:cubicBezTo>
                    <a:pt x="20424" y="15469"/>
                    <a:pt x="20433" y="15482"/>
                    <a:pt x="20440" y="15495"/>
                  </a:cubicBezTo>
                  <a:cubicBezTo>
                    <a:pt x="20451" y="15518"/>
                    <a:pt x="20457" y="15552"/>
                    <a:pt x="20440" y="15604"/>
                  </a:cubicBezTo>
                  <a:cubicBezTo>
                    <a:pt x="20424" y="15654"/>
                    <a:pt x="20383" y="15712"/>
                    <a:pt x="20336" y="15749"/>
                  </a:cubicBezTo>
                  <a:cubicBezTo>
                    <a:pt x="20287" y="15787"/>
                    <a:pt x="20242" y="15800"/>
                    <a:pt x="20216" y="15801"/>
                  </a:cubicBezTo>
                  <a:cubicBezTo>
                    <a:pt x="20209" y="15801"/>
                    <a:pt x="20160" y="15792"/>
                    <a:pt x="20160" y="15791"/>
                  </a:cubicBezTo>
                  <a:cubicBezTo>
                    <a:pt x="20156" y="15791"/>
                    <a:pt x="20001" y="15746"/>
                    <a:pt x="19916" y="15723"/>
                  </a:cubicBezTo>
                  <a:cubicBezTo>
                    <a:pt x="19745" y="15679"/>
                    <a:pt x="19572" y="15640"/>
                    <a:pt x="19398" y="15607"/>
                  </a:cubicBezTo>
                  <a:cubicBezTo>
                    <a:pt x="19050" y="15540"/>
                    <a:pt x="18696" y="15496"/>
                    <a:pt x="18340" y="15477"/>
                  </a:cubicBezTo>
                  <a:cubicBezTo>
                    <a:pt x="16917" y="15396"/>
                    <a:pt x="15466" y="15708"/>
                    <a:pt x="14247" y="16365"/>
                  </a:cubicBezTo>
                  <a:cubicBezTo>
                    <a:pt x="13022" y="17018"/>
                    <a:pt x="12047" y="18016"/>
                    <a:pt x="11472" y="19165"/>
                  </a:cubicBezTo>
                  <a:cubicBezTo>
                    <a:pt x="11327" y="19452"/>
                    <a:pt x="11207" y="19748"/>
                    <a:pt x="11111" y="20050"/>
                  </a:cubicBezTo>
                  <a:cubicBezTo>
                    <a:pt x="11087" y="20126"/>
                    <a:pt x="11065" y="20202"/>
                    <a:pt x="11044" y="20278"/>
                  </a:cubicBezTo>
                  <a:cubicBezTo>
                    <a:pt x="11024" y="20350"/>
                    <a:pt x="11000" y="20449"/>
                    <a:pt x="10990" y="20490"/>
                  </a:cubicBezTo>
                  <a:cubicBezTo>
                    <a:pt x="10982" y="20518"/>
                    <a:pt x="10965" y="20545"/>
                    <a:pt x="10918" y="20576"/>
                  </a:cubicBezTo>
                  <a:cubicBezTo>
                    <a:pt x="10873" y="20606"/>
                    <a:pt x="10802" y="20629"/>
                    <a:pt x="10738" y="20632"/>
                  </a:cubicBezTo>
                  <a:cubicBezTo>
                    <a:pt x="10672" y="20636"/>
                    <a:pt x="10624" y="20621"/>
                    <a:pt x="10602" y="20607"/>
                  </a:cubicBezTo>
                  <a:cubicBezTo>
                    <a:pt x="10581" y="20594"/>
                    <a:pt x="10560" y="20574"/>
                    <a:pt x="10543" y="20522"/>
                  </a:cubicBezTo>
                  <a:cubicBezTo>
                    <a:pt x="10543" y="20519"/>
                    <a:pt x="10537" y="20497"/>
                    <a:pt x="10535" y="20489"/>
                  </a:cubicBezTo>
                  <a:cubicBezTo>
                    <a:pt x="10531" y="20473"/>
                    <a:pt x="10527" y="20457"/>
                    <a:pt x="10524" y="20441"/>
                  </a:cubicBezTo>
                  <a:cubicBezTo>
                    <a:pt x="10514" y="20402"/>
                    <a:pt x="10505" y="20364"/>
                    <a:pt x="10496" y="20325"/>
                  </a:cubicBezTo>
                  <a:cubicBezTo>
                    <a:pt x="10477" y="20248"/>
                    <a:pt x="10455" y="20172"/>
                    <a:pt x="10433" y="20095"/>
                  </a:cubicBezTo>
                  <a:cubicBezTo>
                    <a:pt x="10071" y="18874"/>
                    <a:pt x="9269" y="17762"/>
                    <a:pt x="8178" y="16951"/>
                  </a:cubicBezTo>
                  <a:cubicBezTo>
                    <a:pt x="7091" y="16135"/>
                    <a:pt x="5713" y="15624"/>
                    <a:pt x="4292" y="15510"/>
                  </a:cubicBezTo>
                  <a:cubicBezTo>
                    <a:pt x="3582" y="15452"/>
                    <a:pt x="2863" y="15490"/>
                    <a:pt x="2166" y="15619"/>
                  </a:cubicBezTo>
                  <a:cubicBezTo>
                    <a:pt x="1991" y="15652"/>
                    <a:pt x="1818" y="15690"/>
                    <a:pt x="1647" y="15733"/>
                  </a:cubicBezTo>
                  <a:cubicBezTo>
                    <a:pt x="1604" y="15744"/>
                    <a:pt x="1562" y="15755"/>
                    <a:pt x="1519" y="15767"/>
                  </a:cubicBezTo>
                  <a:cubicBezTo>
                    <a:pt x="1385" y="15804"/>
                    <a:pt x="1250" y="15804"/>
                    <a:pt x="1168" y="15678"/>
                  </a:cubicBezTo>
                  <a:cubicBezTo>
                    <a:pt x="1062" y="15517"/>
                    <a:pt x="1174" y="15420"/>
                    <a:pt x="1197" y="15401"/>
                  </a:cubicBezTo>
                  <a:cubicBezTo>
                    <a:pt x="1229" y="15374"/>
                    <a:pt x="1262" y="15348"/>
                    <a:pt x="1294" y="15321"/>
                  </a:cubicBezTo>
                  <a:cubicBezTo>
                    <a:pt x="1552" y="15104"/>
                    <a:pt x="1793" y="14871"/>
                    <a:pt x="2012" y="14623"/>
                  </a:cubicBezTo>
                  <a:cubicBezTo>
                    <a:pt x="2450" y="14128"/>
                    <a:pt x="2805" y="13574"/>
                    <a:pt x="3058" y="12986"/>
                  </a:cubicBezTo>
                  <a:cubicBezTo>
                    <a:pt x="3570" y="11809"/>
                    <a:pt x="3690" y="10517"/>
                    <a:pt x="3374" y="9322"/>
                  </a:cubicBezTo>
                  <a:cubicBezTo>
                    <a:pt x="3218" y="8724"/>
                    <a:pt x="2955" y="8149"/>
                    <a:pt x="2595" y="7621"/>
                  </a:cubicBezTo>
                  <a:cubicBezTo>
                    <a:pt x="2236" y="7095"/>
                    <a:pt x="1772" y="6612"/>
                    <a:pt x="1237" y="6204"/>
                  </a:cubicBezTo>
                  <a:cubicBezTo>
                    <a:pt x="1179" y="6263"/>
                    <a:pt x="1121" y="6321"/>
                    <a:pt x="1062" y="6380"/>
                  </a:cubicBezTo>
                  <a:cubicBezTo>
                    <a:pt x="1004" y="6439"/>
                    <a:pt x="946" y="6498"/>
                    <a:pt x="888" y="6557"/>
                  </a:cubicBezTo>
                  <a:cubicBezTo>
                    <a:pt x="829" y="6615"/>
                    <a:pt x="771" y="6674"/>
                    <a:pt x="713" y="6733"/>
                  </a:cubicBezTo>
                  <a:cubicBezTo>
                    <a:pt x="655" y="6791"/>
                    <a:pt x="596" y="6850"/>
                    <a:pt x="538" y="690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5" name="Group 7"/>
            <p:cNvGrpSpPr/>
            <p:nvPr/>
          </p:nvGrpSpPr>
          <p:grpSpPr>
            <a:xfrm>
              <a:off x="5335593" y="2280471"/>
              <a:ext cx="585697" cy="585716"/>
              <a:chOff x="7114124" y="3034446"/>
              <a:chExt cx="780930" cy="780955"/>
            </a:xfrm>
          </p:grpSpPr>
          <p:sp>
            <p:nvSpPr>
              <p:cNvPr id="39" name="Freeform: Shape 8"/>
              <p:cNvSpPr/>
              <p:nvPr/>
            </p:nvSpPr>
            <p:spPr>
              <a:xfrm>
                <a:off x="7114124" y="3034446"/>
                <a:ext cx="780930" cy="78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6" extrusionOk="0">
                    <a:moveTo>
                      <a:pt x="11898" y="19600"/>
                    </a:moveTo>
                    <a:cubicBezTo>
                      <a:pt x="6542" y="20703"/>
                      <a:pt x="1307" y="17254"/>
                      <a:pt x="205" y="11898"/>
                    </a:cubicBezTo>
                    <a:cubicBezTo>
                      <a:pt x="-897" y="6542"/>
                      <a:pt x="2551" y="1307"/>
                      <a:pt x="7908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5"/>
                      <a:pt x="19600" y="7907"/>
                    </a:cubicBezTo>
                    <a:cubicBezTo>
                      <a:pt x="20703" y="13263"/>
                      <a:pt x="17254" y="18499"/>
                      <a:pt x="11898" y="19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9"/>
              <p:cNvSpPr/>
              <p:nvPr/>
            </p:nvSpPr>
            <p:spPr>
              <a:xfrm>
                <a:off x="7330198" y="3292828"/>
                <a:ext cx="348784" cy="283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600" extrusionOk="0">
                    <a:moveTo>
                      <a:pt x="19462" y="6646"/>
                    </a:moveTo>
                    <a:lnTo>
                      <a:pt x="16442" y="1662"/>
                    </a:lnTo>
                    <a:lnTo>
                      <a:pt x="13695" y="1662"/>
                    </a:lnTo>
                    <a:lnTo>
                      <a:pt x="15834" y="6646"/>
                    </a:lnTo>
                    <a:cubicBezTo>
                      <a:pt x="15834" y="6646"/>
                      <a:pt x="19462" y="6646"/>
                      <a:pt x="19462" y="6646"/>
                    </a:cubicBezTo>
                    <a:close/>
                    <a:moveTo>
                      <a:pt x="19252" y="8308"/>
                    </a:moveTo>
                    <a:lnTo>
                      <a:pt x="15865" y="8308"/>
                    </a:lnTo>
                    <a:lnTo>
                      <a:pt x="12720" y="16940"/>
                    </a:lnTo>
                    <a:cubicBezTo>
                      <a:pt x="12720" y="16940"/>
                      <a:pt x="19252" y="8308"/>
                      <a:pt x="19252" y="8308"/>
                    </a:cubicBezTo>
                    <a:close/>
                    <a:moveTo>
                      <a:pt x="14314" y="6646"/>
                    </a:moveTo>
                    <a:lnTo>
                      <a:pt x="12175" y="1662"/>
                    </a:lnTo>
                    <a:lnTo>
                      <a:pt x="9301" y="1662"/>
                    </a:lnTo>
                    <a:lnTo>
                      <a:pt x="7162" y="6646"/>
                    </a:lnTo>
                    <a:cubicBezTo>
                      <a:pt x="7162" y="6646"/>
                      <a:pt x="14314" y="6646"/>
                      <a:pt x="14314" y="6646"/>
                    </a:cubicBezTo>
                    <a:close/>
                    <a:moveTo>
                      <a:pt x="14397" y="8308"/>
                    </a:moveTo>
                    <a:lnTo>
                      <a:pt x="7079" y="8308"/>
                    </a:lnTo>
                    <a:lnTo>
                      <a:pt x="10738" y="18329"/>
                    </a:lnTo>
                    <a:cubicBezTo>
                      <a:pt x="10738" y="18329"/>
                      <a:pt x="14397" y="8308"/>
                      <a:pt x="14397" y="8308"/>
                    </a:cubicBezTo>
                    <a:close/>
                    <a:moveTo>
                      <a:pt x="8756" y="16940"/>
                    </a:moveTo>
                    <a:lnTo>
                      <a:pt x="5611" y="8308"/>
                    </a:lnTo>
                    <a:lnTo>
                      <a:pt x="2224" y="8308"/>
                    </a:lnTo>
                    <a:cubicBezTo>
                      <a:pt x="2224" y="8308"/>
                      <a:pt x="8756" y="16940"/>
                      <a:pt x="8756" y="16940"/>
                    </a:cubicBezTo>
                    <a:close/>
                    <a:moveTo>
                      <a:pt x="7781" y="1662"/>
                    </a:moveTo>
                    <a:lnTo>
                      <a:pt x="5034" y="1662"/>
                    </a:lnTo>
                    <a:lnTo>
                      <a:pt x="2014" y="6646"/>
                    </a:lnTo>
                    <a:lnTo>
                      <a:pt x="5642" y="6646"/>
                    </a:lnTo>
                    <a:cubicBezTo>
                      <a:pt x="5642" y="6646"/>
                      <a:pt x="7781" y="1662"/>
                      <a:pt x="7781" y="1662"/>
                    </a:cubicBezTo>
                    <a:close/>
                    <a:moveTo>
                      <a:pt x="21339" y="6984"/>
                    </a:moveTo>
                    <a:cubicBezTo>
                      <a:pt x="21538" y="7295"/>
                      <a:pt x="21517" y="7750"/>
                      <a:pt x="21297" y="8048"/>
                    </a:cubicBezTo>
                    <a:lnTo>
                      <a:pt x="11231" y="21340"/>
                    </a:lnTo>
                    <a:cubicBezTo>
                      <a:pt x="11105" y="21509"/>
                      <a:pt x="10927" y="21600"/>
                      <a:pt x="10738" y="21600"/>
                    </a:cubicBezTo>
                    <a:cubicBezTo>
                      <a:pt x="10549" y="21600"/>
                      <a:pt x="10371" y="21509"/>
                      <a:pt x="10245" y="21340"/>
                    </a:cubicBezTo>
                    <a:lnTo>
                      <a:pt x="179" y="8048"/>
                    </a:lnTo>
                    <a:cubicBezTo>
                      <a:pt x="-41" y="7750"/>
                      <a:pt x="-62" y="7295"/>
                      <a:pt x="137" y="6984"/>
                    </a:cubicBezTo>
                    <a:lnTo>
                      <a:pt x="4164" y="337"/>
                    </a:lnTo>
                    <a:cubicBezTo>
                      <a:pt x="4289" y="117"/>
                      <a:pt x="4489" y="0"/>
                      <a:pt x="4698" y="0"/>
                    </a:cubicBezTo>
                    <a:lnTo>
                      <a:pt x="16778" y="0"/>
                    </a:lnTo>
                    <a:cubicBezTo>
                      <a:pt x="16987" y="0"/>
                      <a:pt x="17187" y="117"/>
                      <a:pt x="17312" y="337"/>
                    </a:cubicBezTo>
                    <a:cubicBezTo>
                      <a:pt x="17312" y="337"/>
                      <a:pt x="21339" y="6984"/>
                      <a:pt x="21339" y="69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15"/>
            <p:cNvGrpSpPr/>
            <p:nvPr/>
          </p:nvGrpSpPr>
          <p:grpSpPr>
            <a:xfrm>
              <a:off x="4835128" y="3140710"/>
              <a:ext cx="585719" cy="585712"/>
              <a:chOff x="6446838" y="4188061"/>
              <a:chExt cx="780959" cy="780950"/>
            </a:xfrm>
          </p:grpSpPr>
          <p:sp>
            <p:nvSpPr>
              <p:cNvPr id="37" name="Freeform: Shape 11"/>
              <p:cNvSpPr/>
              <p:nvPr/>
            </p:nvSpPr>
            <p:spPr>
              <a:xfrm>
                <a:off x="6446838" y="4188061"/>
                <a:ext cx="780959" cy="780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6" extrusionOk="0">
                    <a:moveTo>
                      <a:pt x="7908" y="205"/>
                    </a:moveTo>
                    <a:cubicBezTo>
                      <a:pt x="13264" y="-897"/>
                      <a:pt x="18500" y="2551"/>
                      <a:pt x="19602" y="7907"/>
                    </a:cubicBezTo>
                    <a:cubicBezTo>
                      <a:pt x="20703" y="13264"/>
                      <a:pt x="17254" y="18499"/>
                      <a:pt x="11899" y="19601"/>
                    </a:cubicBezTo>
                    <a:cubicBezTo>
                      <a:pt x="6545" y="20703"/>
                      <a:pt x="1312" y="17258"/>
                      <a:pt x="207" y="11907"/>
                    </a:cubicBezTo>
                    <a:cubicBezTo>
                      <a:pt x="206" y="11904"/>
                      <a:pt x="206" y="11901"/>
                      <a:pt x="205" y="11898"/>
                    </a:cubicBezTo>
                    <a:cubicBezTo>
                      <a:pt x="-897" y="6542"/>
                      <a:pt x="2552" y="1307"/>
                      <a:pt x="7908" y="20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2"/>
              <p:cNvSpPr/>
              <p:nvPr/>
            </p:nvSpPr>
            <p:spPr>
              <a:xfrm>
                <a:off x="6662345" y="4437661"/>
                <a:ext cx="327304" cy="276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77" y="21600"/>
                    </a:moveTo>
                    <a:cubicBezTo>
                      <a:pt x="17368" y="21600"/>
                      <a:pt x="16615" y="20710"/>
                      <a:pt x="16615" y="19636"/>
                    </a:cubicBezTo>
                    <a:cubicBezTo>
                      <a:pt x="16615" y="18562"/>
                      <a:pt x="17368" y="17673"/>
                      <a:pt x="18277" y="17673"/>
                    </a:cubicBezTo>
                    <a:cubicBezTo>
                      <a:pt x="19186" y="17673"/>
                      <a:pt x="19938" y="18562"/>
                      <a:pt x="19938" y="19636"/>
                    </a:cubicBezTo>
                    <a:cubicBezTo>
                      <a:pt x="19938" y="20710"/>
                      <a:pt x="19186" y="21600"/>
                      <a:pt x="18277" y="21600"/>
                    </a:cubicBezTo>
                    <a:close/>
                    <a:moveTo>
                      <a:pt x="6646" y="21600"/>
                    </a:moveTo>
                    <a:cubicBezTo>
                      <a:pt x="5738" y="21600"/>
                      <a:pt x="4985" y="20710"/>
                      <a:pt x="4985" y="19636"/>
                    </a:cubicBezTo>
                    <a:cubicBezTo>
                      <a:pt x="4985" y="18562"/>
                      <a:pt x="5738" y="17673"/>
                      <a:pt x="6646" y="17673"/>
                    </a:cubicBezTo>
                    <a:cubicBezTo>
                      <a:pt x="7555" y="17673"/>
                      <a:pt x="8308" y="18562"/>
                      <a:pt x="8308" y="19636"/>
                    </a:cubicBezTo>
                    <a:cubicBezTo>
                      <a:pt x="8308" y="20710"/>
                      <a:pt x="7555" y="21600"/>
                      <a:pt x="6646" y="21600"/>
                    </a:cubicBezTo>
                    <a:close/>
                    <a:moveTo>
                      <a:pt x="21600" y="10800"/>
                    </a:moveTo>
                    <a:cubicBezTo>
                      <a:pt x="21600" y="11291"/>
                      <a:pt x="21275" y="11720"/>
                      <a:pt x="20860" y="11782"/>
                    </a:cubicBezTo>
                    <a:lnTo>
                      <a:pt x="7308" y="13653"/>
                    </a:lnTo>
                    <a:cubicBezTo>
                      <a:pt x="7373" y="14006"/>
                      <a:pt x="7477" y="14359"/>
                      <a:pt x="7477" y="14727"/>
                    </a:cubicBezTo>
                    <a:cubicBezTo>
                      <a:pt x="7477" y="15080"/>
                      <a:pt x="7295" y="15402"/>
                      <a:pt x="7165" y="15709"/>
                    </a:cubicBezTo>
                    <a:lnTo>
                      <a:pt x="19108" y="15709"/>
                    </a:lnTo>
                    <a:cubicBezTo>
                      <a:pt x="19562" y="15709"/>
                      <a:pt x="19938" y="16154"/>
                      <a:pt x="19938" y="16691"/>
                    </a:cubicBezTo>
                    <a:cubicBezTo>
                      <a:pt x="19938" y="17228"/>
                      <a:pt x="19562" y="17673"/>
                      <a:pt x="19108" y="17673"/>
                    </a:cubicBezTo>
                    <a:lnTo>
                      <a:pt x="5815" y="17673"/>
                    </a:lnTo>
                    <a:cubicBezTo>
                      <a:pt x="5361" y="17673"/>
                      <a:pt x="4985" y="17228"/>
                      <a:pt x="4985" y="16691"/>
                    </a:cubicBezTo>
                    <a:cubicBezTo>
                      <a:pt x="4985" y="16215"/>
                      <a:pt x="5569" y="15065"/>
                      <a:pt x="5776" y="14589"/>
                    </a:cubicBezTo>
                    <a:lnTo>
                      <a:pt x="3479" y="1964"/>
                    </a:lnTo>
                    <a:lnTo>
                      <a:pt x="831" y="1964"/>
                    </a:lnTo>
                    <a:cubicBezTo>
                      <a:pt x="376" y="1964"/>
                      <a:pt x="0" y="1519"/>
                      <a:pt x="0" y="982"/>
                    </a:cubicBezTo>
                    <a:cubicBezTo>
                      <a:pt x="0" y="445"/>
                      <a:pt x="376" y="0"/>
                      <a:pt x="831" y="0"/>
                    </a:cubicBezTo>
                    <a:lnTo>
                      <a:pt x="4154" y="0"/>
                    </a:lnTo>
                    <a:cubicBezTo>
                      <a:pt x="5024" y="0"/>
                      <a:pt x="5050" y="1227"/>
                      <a:pt x="5179" y="1964"/>
                    </a:cubicBezTo>
                    <a:lnTo>
                      <a:pt x="20769" y="1964"/>
                    </a:lnTo>
                    <a:cubicBezTo>
                      <a:pt x="21224" y="1964"/>
                      <a:pt x="21600" y="2409"/>
                      <a:pt x="21600" y="2945"/>
                    </a:cubicBezTo>
                    <a:cubicBezTo>
                      <a:pt x="21600" y="2945"/>
                      <a:pt x="21600" y="10800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10"/>
            <p:cNvGrpSpPr/>
            <p:nvPr/>
          </p:nvGrpSpPr>
          <p:grpSpPr>
            <a:xfrm>
              <a:off x="3325248" y="2280475"/>
              <a:ext cx="585719" cy="585708"/>
              <a:chOff x="4433665" y="3034444"/>
              <a:chExt cx="780959" cy="780944"/>
            </a:xfrm>
          </p:grpSpPr>
          <p:sp>
            <p:nvSpPr>
              <p:cNvPr id="35" name="Freeform: Shape 20"/>
              <p:cNvSpPr/>
              <p:nvPr/>
            </p:nvSpPr>
            <p:spPr>
              <a:xfrm>
                <a:off x="4433665" y="3034444"/>
                <a:ext cx="780959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7" extrusionOk="0">
                    <a:moveTo>
                      <a:pt x="11898" y="19602"/>
                    </a:moveTo>
                    <a:cubicBezTo>
                      <a:pt x="6542" y="20704"/>
                      <a:pt x="1306" y="17256"/>
                      <a:pt x="204" y="11899"/>
                    </a:cubicBezTo>
                    <a:cubicBezTo>
                      <a:pt x="-897" y="6542"/>
                      <a:pt x="2552" y="1307"/>
                      <a:pt x="7907" y="205"/>
                    </a:cubicBezTo>
                    <a:cubicBezTo>
                      <a:pt x="13261" y="-896"/>
                      <a:pt x="18494" y="2549"/>
                      <a:pt x="19599" y="7900"/>
                    </a:cubicBezTo>
                    <a:cubicBezTo>
                      <a:pt x="19600" y="7903"/>
                      <a:pt x="19600" y="7905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21"/>
              <p:cNvSpPr/>
              <p:nvPr/>
            </p:nvSpPr>
            <p:spPr>
              <a:xfrm>
                <a:off x="4670171" y="3301739"/>
                <a:ext cx="307946" cy="246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13500"/>
                    </a:moveTo>
                    <a:lnTo>
                      <a:pt x="4320" y="13500"/>
                    </a:lnTo>
                    <a:lnTo>
                      <a:pt x="4320" y="2700"/>
                    </a:lnTo>
                    <a:lnTo>
                      <a:pt x="17280" y="2700"/>
                    </a:lnTo>
                    <a:cubicBezTo>
                      <a:pt x="17280" y="2700"/>
                      <a:pt x="17280" y="13500"/>
                      <a:pt x="17280" y="13500"/>
                    </a:cubicBezTo>
                    <a:close/>
                    <a:moveTo>
                      <a:pt x="7560" y="18900"/>
                    </a:moveTo>
                    <a:lnTo>
                      <a:pt x="8208" y="17550"/>
                    </a:lnTo>
                    <a:lnTo>
                      <a:pt x="13392" y="17550"/>
                    </a:lnTo>
                    <a:lnTo>
                      <a:pt x="14040" y="18900"/>
                    </a:lnTo>
                    <a:cubicBezTo>
                      <a:pt x="14040" y="18900"/>
                      <a:pt x="7560" y="18900"/>
                      <a:pt x="7560" y="18900"/>
                    </a:cubicBezTo>
                    <a:close/>
                    <a:moveTo>
                      <a:pt x="21334" y="18402"/>
                    </a:moveTo>
                    <a:cubicBezTo>
                      <a:pt x="21068" y="17901"/>
                      <a:pt x="19440" y="14850"/>
                      <a:pt x="19440" y="14850"/>
                    </a:cubicBezTo>
                    <a:lnTo>
                      <a:pt x="19440" y="2700"/>
                    </a:lnTo>
                    <a:cubicBezTo>
                      <a:pt x="19440" y="1212"/>
                      <a:pt x="18468" y="0"/>
                      <a:pt x="17280" y="0"/>
                    </a:cubicBezTo>
                    <a:lnTo>
                      <a:pt x="4320" y="0"/>
                    </a:lnTo>
                    <a:cubicBezTo>
                      <a:pt x="3131" y="0"/>
                      <a:pt x="2160" y="1212"/>
                      <a:pt x="2160" y="2700"/>
                    </a:cubicBezTo>
                    <a:lnTo>
                      <a:pt x="2160" y="14850"/>
                    </a:lnTo>
                    <a:cubicBezTo>
                      <a:pt x="2160" y="14850"/>
                      <a:pt x="532" y="17901"/>
                      <a:pt x="266" y="18402"/>
                    </a:cubicBezTo>
                    <a:cubicBezTo>
                      <a:pt x="0" y="18900"/>
                      <a:pt x="0" y="19188"/>
                      <a:pt x="0" y="19575"/>
                    </a:cubicBezTo>
                    <a:lnTo>
                      <a:pt x="0" y="20250"/>
                    </a:lnTo>
                    <a:cubicBezTo>
                      <a:pt x="0" y="20925"/>
                      <a:pt x="540" y="21600"/>
                      <a:pt x="1079" y="21600"/>
                    </a:cubicBezTo>
                    <a:lnTo>
                      <a:pt x="20521" y="21600"/>
                    </a:lnTo>
                    <a:cubicBezTo>
                      <a:pt x="21060" y="21600"/>
                      <a:pt x="21600" y="20925"/>
                      <a:pt x="21600" y="20250"/>
                    </a:cubicBezTo>
                    <a:lnTo>
                      <a:pt x="21600" y="19575"/>
                    </a:lnTo>
                    <a:cubicBezTo>
                      <a:pt x="21600" y="19188"/>
                      <a:pt x="21600" y="18900"/>
                      <a:pt x="21334" y="184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2"/>
            <p:cNvGrpSpPr/>
            <p:nvPr/>
          </p:nvGrpSpPr>
          <p:grpSpPr>
            <a:xfrm>
              <a:off x="4826644" y="1435041"/>
              <a:ext cx="585703" cy="585708"/>
              <a:chOff x="6435526" y="1880828"/>
              <a:chExt cx="780937" cy="780944"/>
            </a:xfrm>
          </p:grpSpPr>
          <p:sp>
            <p:nvSpPr>
              <p:cNvPr id="33" name="Freeform: Shape 5"/>
              <p:cNvSpPr/>
              <p:nvPr/>
            </p:nvSpPr>
            <p:spPr>
              <a:xfrm>
                <a:off x="6435526" y="1880828"/>
                <a:ext cx="780937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7" extrusionOk="0">
                    <a:moveTo>
                      <a:pt x="7907" y="205"/>
                    </a:moveTo>
                    <a:cubicBezTo>
                      <a:pt x="13264" y="-897"/>
                      <a:pt x="18498" y="2551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ubicBezTo>
                      <a:pt x="6545" y="20703"/>
                      <a:pt x="1312" y="17258"/>
                      <a:pt x="206" y="11907"/>
                    </a:cubicBezTo>
                    <a:cubicBezTo>
                      <a:pt x="206" y="11904"/>
                      <a:pt x="205" y="11901"/>
                      <a:pt x="204" y="11899"/>
                    </a:cubicBezTo>
                    <a:cubicBezTo>
                      <a:pt x="-897" y="6542"/>
                      <a:pt x="2551" y="1307"/>
                      <a:pt x="7907" y="2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25"/>
              <p:cNvSpPr/>
              <p:nvPr/>
            </p:nvSpPr>
            <p:spPr>
              <a:xfrm>
                <a:off x="6658636" y="2103942"/>
                <a:ext cx="334717" cy="334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5" h="21474" extrusionOk="0">
                    <a:moveTo>
                      <a:pt x="2578" y="8409"/>
                    </a:moveTo>
                    <a:cubicBezTo>
                      <a:pt x="2578" y="5193"/>
                      <a:pt x="5174" y="2587"/>
                      <a:pt x="8376" y="2587"/>
                    </a:cubicBezTo>
                    <a:cubicBezTo>
                      <a:pt x="11580" y="2587"/>
                      <a:pt x="14435" y="5451"/>
                      <a:pt x="14435" y="8666"/>
                    </a:cubicBezTo>
                    <a:cubicBezTo>
                      <a:pt x="14435" y="11882"/>
                      <a:pt x="11838" y="14488"/>
                      <a:pt x="8635" y="14488"/>
                    </a:cubicBezTo>
                    <a:cubicBezTo>
                      <a:pt x="5431" y="14488"/>
                      <a:pt x="2578" y="11624"/>
                      <a:pt x="2578" y="8409"/>
                    </a:cubicBezTo>
                    <a:close/>
                    <a:moveTo>
                      <a:pt x="20914" y="18167"/>
                    </a:moveTo>
                    <a:lnTo>
                      <a:pt x="15797" y="13032"/>
                    </a:lnTo>
                    <a:cubicBezTo>
                      <a:pt x="16568" y="11759"/>
                      <a:pt x="17013" y="10265"/>
                      <a:pt x="17013" y="8666"/>
                    </a:cubicBezTo>
                    <a:cubicBezTo>
                      <a:pt x="17013" y="4023"/>
                      <a:pt x="13004" y="0"/>
                      <a:pt x="8376" y="0"/>
                    </a:cubicBezTo>
                    <a:cubicBezTo>
                      <a:pt x="3750" y="0"/>
                      <a:pt x="0" y="3765"/>
                      <a:pt x="0" y="8409"/>
                    </a:cubicBezTo>
                    <a:cubicBezTo>
                      <a:pt x="0" y="13052"/>
                      <a:pt x="4008" y="17075"/>
                      <a:pt x="8635" y="17075"/>
                    </a:cubicBezTo>
                    <a:cubicBezTo>
                      <a:pt x="10173" y="17075"/>
                      <a:pt x="11614" y="16657"/>
                      <a:pt x="12852" y="15931"/>
                    </a:cubicBezTo>
                    <a:lnTo>
                      <a:pt x="17996" y="21094"/>
                    </a:lnTo>
                    <a:cubicBezTo>
                      <a:pt x="18500" y="21600"/>
                      <a:pt x="19317" y="21600"/>
                      <a:pt x="19819" y="21094"/>
                    </a:cubicBezTo>
                    <a:lnTo>
                      <a:pt x="21096" y="19815"/>
                    </a:lnTo>
                    <a:cubicBezTo>
                      <a:pt x="21600" y="19309"/>
                      <a:pt x="21417" y="18672"/>
                      <a:pt x="20914" y="1816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3"/>
            <p:cNvGrpSpPr/>
            <p:nvPr/>
          </p:nvGrpSpPr>
          <p:grpSpPr>
            <a:xfrm>
              <a:off x="3834196" y="3140712"/>
              <a:ext cx="585697" cy="585708"/>
              <a:chOff x="5112262" y="4188058"/>
              <a:chExt cx="780930" cy="780944"/>
            </a:xfrm>
          </p:grpSpPr>
          <p:sp>
            <p:nvSpPr>
              <p:cNvPr id="31" name="Freeform: Shape 14"/>
              <p:cNvSpPr/>
              <p:nvPr/>
            </p:nvSpPr>
            <p:spPr>
              <a:xfrm>
                <a:off x="5112262" y="4188058"/>
                <a:ext cx="780930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7908" y="205"/>
                    </a:moveTo>
                    <a:cubicBezTo>
                      <a:pt x="13264" y="-897"/>
                      <a:pt x="18499" y="2552"/>
                      <a:pt x="19601" y="7908"/>
                    </a:cubicBezTo>
                    <a:cubicBezTo>
                      <a:pt x="20703" y="13265"/>
                      <a:pt x="17255" y="18500"/>
                      <a:pt x="11899" y="19602"/>
                    </a:cubicBezTo>
                    <a:cubicBezTo>
                      <a:pt x="6545" y="20703"/>
                      <a:pt x="1313" y="17258"/>
                      <a:pt x="207" y="11907"/>
                    </a:cubicBezTo>
                    <a:cubicBezTo>
                      <a:pt x="207" y="11904"/>
                      <a:pt x="206" y="11901"/>
                      <a:pt x="206" y="11899"/>
                    </a:cubicBezTo>
                    <a:cubicBezTo>
                      <a:pt x="-897" y="6543"/>
                      <a:pt x="2552" y="1307"/>
                      <a:pt x="7908" y="20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6"/>
              <p:cNvSpPr/>
              <p:nvPr/>
            </p:nvSpPr>
            <p:spPr bwMode="auto">
              <a:xfrm>
                <a:off x="5344436" y="4418973"/>
                <a:ext cx="316582" cy="319116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8" h="58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"/>
            <p:cNvGrpSpPr/>
            <p:nvPr/>
          </p:nvGrpSpPr>
          <p:grpSpPr>
            <a:xfrm>
              <a:off x="3825715" y="1435033"/>
              <a:ext cx="585706" cy="585724"/>
              <a:chOff x="5100954" y="1880830"/>
              <a:chExt cx="780942" cy="780965"/>
            </a:xfrm>
          </p:grpSpPr>
          <p:sp>
            <p:nvSpPr>
              <p:cNvPr id="29" name="Freeform: Shape 17"/>
              <p:cNvSpPr/>
              <p:nvPr/>
            </p:nvSpPr>
            <p:spPr>
              <a:xfrm>
                <a:off x="5100954" y="1880830"/>
                <a:ext cx="780942" cy="780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11898" y="19602"/>
                    </a:moveTo>
                    <a:cubicBezTo>
                      <a:pt x="6542" y="20703"/>
                      <a:pt x="1307" y="17255"/>
                      <a:pt x="205" y="11898"/>
                    </a:cubicBezTo>
                    <a:cubicBezTo>
                      <a:pt x="-897" y="6542"/>
                      <a:pt x="2552" y="1307"/>
                      <a:pt x="7908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4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7"/>
              <p:cNvSpPr/>
              <p:nvPr/>
            </p:nvSpPr>
            <p:spPr bwMode="auto">
              <a:xfrm>
                <a:off x="5317995" y="2108802"/>
                <a:ext cx="346851" cy="325002"/>
              </a:xfrm>
              <a:custGeom>
                <a:avLst/>
                <a:gdLst>
                  <a:gd name="T0" fmla="*/ 103188 w 127"/>
                  <a:gd name="T1" fmla="*/ 34925 h 119"/>
                  <a:gd name="T2" fmla="*/ 41275 w 127"/>
                  <a:gd name="T3" fmla="*/ 71437 h 119"/>
                  <a:gd name="T4" fmla="*/ 0 w 127"/>
                  <a:gd name="T5" fmla="*/ 41275 h 119"/>
                  <a:gd name="T6" fmla="*/ 61913 w 127"/>
                  <a:gd name="T7" fmla="*/ 0 h 119"/>
                  <a:gd name="T8" fmla="*/ 103188 w 127"/>
                  <a:gd name="T9" fmla="*/ 34925 h 119"/>
                  <a:gd name="T10" fmla="*/ 103188 w 127"/>
                  <a:gd name="T11" fmla="*/ 109537 h 119"/>
                  <a:gd name="T12" fmla="*/ 61913 w 127"/>
                  <a:gd name="T13" fmla="*/ 144462 h 119"/>
                  <a:gd name="T14" fmla="*/ 0 w 127"/>
                  <a:gd name="T15" fmla="*/ 106362 h 119"/>
                  <a:gd name="T16" fmla="*/ 41275 w 127"/>
                  <a:gd name="T17" fmla="*/ 71437 h 119"/>
                  <a:gd name="T18" fmla="*/ 103188 w 127"/>
                  <a:gd name="T19" fmla="*/ 109537 h 119"/>
                  <a:gd name="T20" fmla="*/ 160338 w 127"/>
                  <a:gd name="T21" fmla="*/ 153987 h 119"/>
                  <a:gd name="T22" fmla="*/ 103188 w 127"/>
                  <a:gd name="T23" fmla="*/ 188912 h 119"/>
                  <a:gd name="T24" fmla="*/ 103188 w 127"/>
                  <a:gd name="T25" fmla="*/ 188912 h 119"/>
                  <a:gd name="T26" fmla="*/ 103188 w 127"/>
                  <a:gd name="T27" fmla="*/ 188912 h 119"/>
                  <a:gd name="T28" fmla="*/ 103188 w 127"/>
                  <a:gd name="T29" fmla="*/ 188912 h 119"/>
                  <a:gd name="T30" fmla="*/ 103188 w 127"/>
                  <a:gd name="T31" fmla="*/ 188912 h 119"/>
                  <a:gd name="T32" fmla="*/ 41275 w 127"/>
                  <a:gd name="T33" fmla="*/ 153987 h 119"/>
                  <a:gd name="T34" fmla="*/ 41275 w 127"/>
                  <a:gd name="T35" fmla="*/ 141287 h 119"/>
                  <a:gd name="T36" fmla="*/ 61913 w 127"/>
                  <a:gd name="T37" fmla="*/ 150812 h 119"/>
                  <a:gd name="T38" fmla="*/ 103188 w 127"/>
                  <a:gd name="T39" fmla="*/ 117475 h 119"/>
                  <a:gd name="T40" fmla="*/ 103188 w 127"/>
                  <a:gd name="T41" fmla="*/ 117475 h 119"/>
                  <a:gd name="T42" fmla="*/ 103188 w 127"/>
                  <a:gd name="T43" fmla="*/ 117475 h 119"/>
                  <a:gd name="T44" fmla="*/ 103188 w 127"/>
                  <a:gd name="T45" fmla="*/ 117475 h 119"/>
                  <a:gd name="T46" fmla="*/ 103188 w 127"/>
                  <a:gd name="T47" fmla="*/ 117475 h 119"/>
                  <a:gd name="T48" fmla="*/ 144463 w 127"/>
                  <a:gd name="T49" fmla="*/ 150812 h 119"/>
                  <a:gd name="T50" fmla="*/ 160338 w 127"/>
                  <a:gd name="T51" fmla="*/ 141287 h 119"/>
                  <a:gd name="T52" fmla="*/ 160338 w 127"/>
                  <a:gd name="T53" fmla="*/ 153987 h 119"/>
                  <a:gd name="T54" fmla="*/ 201613 w 127"/>
                  <a:gd name="T55" fmla="*/ 41275 h 119"/>
                  <a:gd name="T56" fmla="*/ 160338 w 127"/>
                  <a:gd name="T57" fmla="*/ 71437 h 119"/>
                  <a:gd name="T58" fmla="*/ 103188 w 127"/>
                  <a:gd name="T59" fmla="*/ 34925 h 119"/>
                  <a:gd name="T60" fmla="*/ 144463 w 127"/>
                  <a:gd name="T61" fmla="*/ 0 h 119"/>
                  <a:gd name="T62" fmla="*/ 201613 w 127"/>
                  <a:gd name="T63" fmla="*/ 41275 h 119"/>
                  <a:gd name="T64" fmla="*/ 201613 w 127"/>
                  <a:gd name="T65" fmla="*/ 106362 h 119"/>
                  <a:gd name="T66" fmla="*/ 144463 w 127"/>
                  <a:gd name="T67" fmla="*/ 144462 h 119"/>
                  <a:gd name="T68" fmla="*/ 103188 w 127"/>
                  <a:gd name="T69" fmla="*/ 109537 h 119"/>
                  <a:gd name="T70" fmla="*/ 160338 w 127"/>
                  <a:gd name="T71" fmla="*/ 71437 h 119"/>
                  <a:gd name="T72" fmla="*/ 201613 w 127"/>
                  <a:gd name="T73" fmla="*/ 106362 h 11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28"/>
          <p:cNvGrpSpPr/>
          <p:nvPr/>
        </p:nvGrpSpPr>
        <p:grpSpPr>
          <a:xfrm>
            <a:off x="7540732" y="2564814"/>
            <a:ext cx="4389139" cy="867891"/>
            <a:chOff x="7348051" y="3337063"/>
            <a:chExt cx="4111275" cy="867891"/>
          </a:xfrm>
        </p:grpSpPr>
        <p:sp>
          <p:nvSpPr>
            <p:cNvPr id="27" name="TextBox 29"/>
            <p:cNvSpPr txBox="1"/>
            <p:nvPr/>
          </p:nvSpPr>
          <p:spPr bwMode="auto">
            <a:xfrm>
              <a:off x="7356785" y="3337063"/>
              <a:ext cx="1301593" cy="309958"/>
            </a:xfrm>
            <a:prstGeom prst="rect">
              <a:avLst/>
            </a:prstGeom>
            <a:noFill/>
          </p:spPr>
          <p:txBody>
            <a:bodyPr wrap="none" lIns="480000" tIns="62400" rIns="120000" bIns="62400">
              <a:noAutofit/>
            </a:bodyPr>
            <a:lstStyle/>
            <a:p>
              <a:pPr algn="l" latinLnBrk="0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子任务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无法调用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TextBox 30"/>
            <p:cNvSpPr txBox="1"/>
            <p:nvPr/>
          </p:nvSpPr>
          <p:spPr bwMode="auto">
            <a:xfrm>
              <a:off x="7348051" y="3648775"/>
              <a:ext cx="4111275" cy="556179"/>
            </a:xfrm>
            <a:prstGeom prst="rect">
              <a:avLst/>
            </a:prstGeom>
            <a:noFill/>
          </p:spPr>
          <p:txBody>
            <a:bodyPr wrap="square" lIns="480000" tIns="62400" rIns="120000" bIns="6240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原因分析：参数设置不当，传入参数错误，无法成功找到读入文件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改进：修改参数配置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34"/>
          <p:cNvGrpSpPr/>
          <p:nvPr/>
        </p:nvGrpSpPr>
        <p:grpSpPr>
          <a:xfrm>
            <a:off x="2859025" y="4975276"/>
            <a:ext cx="6790944" cy="877973"/>
            <a:chOff x="7210916" y="3332492"/>
            <a:chExt cx="4487871" cy="877973"/>
          </a:xfrm>
        </p:grpSpPr>
        <p:sp>
          <p:nvSpPr>
            <p:cNvPr id="23" name="TextBox 35"/>
            <p:cNvSpPr txBox="1"/>
            <p:nvPr/>
          </p:nvSpPr>
          <p:spPr bwMode="auto">
            <a:xfrm>
              <a:off x="7210916" y="3332492"/>
              <a:ext cx="1301593" cy="309958"/>
            </a:xfrm>
            <a:prstGeom prst="rect">
              <a:avLst/>
            </a:prstGeom>
            <a:noFill/>
          </p:spPr>
          <p:txBody>
            <a:bodyPr wrap="none" lIns="480000" tIns="62400" rIns="120000" bIns="62400">
              <a:noAutofit/>
            </a:bodyPr>
            <a:lstStyle/>
            <a:p>
              <a:pPr algn="l" latinLnBrk="0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报错“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&lt;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输出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html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路径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&gt;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输入错误”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TextBox 36"/>
            <p:cNvSpPr txBox="1"/>
            <p:nvPr/>
          </p:nvSpPr>
          <p:spPr bwMode="auto">
            <a:xfrm>
              <a:off x="7645889" y="3654286"/>
              <a:ext cx="4052898" cy="556179"/>
            </a:xfrm>
            <a:prstGeom prst="rect">
              <a:avLst/>
            </a:prstGeom>
            <a:noFill/>
          </p:spPr>
          <p:txBody>
            <a:bodyPr wrap="square" lIns="480000" tIns="62400" rIns="120000" bIns="6240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原因分析：在实验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5-3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程序中参数设置不符，只输入了不含文件名的文件路径，导致在实验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5-2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程序进行文件名路径检查时报错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改进：调整了参数，将文件名补齐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Group 52"/>
          <p:cNvGrpSpPr/>
          <p:nvPr/>
        </p:nvGrpSpPr>
        <p:grpSpPr>
          <a:xfrm>
            <a:off x="422075" y="2688802"/>
            <a:ext cx="3604219" cy="844810"/>
            <a:chOff x="7234746" y="3322979"/>
            <a:chExt cx="3062932" cy="844810"/>
          </a:xfrm>
        </p:grpSpPr>
        <p:sp>
          <p:nvSpPr>
            <p:cNvPr id="19" name="TextBox 53"/>
            <p:cNvSpPr txBox="1"/>
            <p:nvPr/>
          </p:nvSpPr>
          <p:spPr bwMode="auto">
            <a:xfrm>
              <a:off x="7234746" y="3322979"/>
              <a:ext cx="1301593" cy="309958"/>
            </a:xfrm>
            <a:prstGeom prst="rect">
              <a:avLst/>
            </a:prstGeom>
            <a:noFill/>
          </p:spPr>
          <p:txBody>
            <a:bodyPr wrap="none" lIns="480000" tIns="62400" rIns="120000" bIns="62400">
              <a:noAutofit/>
            </a:bodyPr>
            <a:lstStyle/>
            <a:p>
              <a:pPr algn="l" latinLnBrk="0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程序触发断点“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Debug Assertion Failed!”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TextBox 54"/>
            <p:cNvSpPr txBox="1"/>
            <p:nvPr/>
          </p:nvSpPr>
          <p:spPr bwMode="auto">
            <a:xfrm>
              <a:off x="7255971" y="3611610"/>
              <a:ext cx="3041707" cy="556179"/>
            </a:xfrm>
            <a:prstGeom prst="rect">
              <a:avLst/>
            </a:prstGeom>
            <a:noFill/>
          </p:spPr>
          <p:txBody>
            <a:bodyPr wrap="square" lIns="480000" tIns="62400" rIns="120000" bIns="6240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原因分析：程序中相关字符串未进行初始化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 latinLnBrk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改进：对相关字符串参数初始化后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" name="Copyright Notice"/>
          <p:cNvSpPr/>
          <p:nvPr/>
        </p:nvSpPr>
        <p:spPr bwMode="auto">
          <a:xfrm>
            <a:off x="4791922" y="414409"/>
            <a:ext cx="2628292" cy="43475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实验过程中的问题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168" y="442202"/>
            <a:ext cx="5921253" cy="21947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7" y="423380"/>
            <a:ext cx="4892464" cy="302540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1" y="3572165"/>
            <a:ext cx="5875529" cy="106689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05" y="608559"/>
            <a:ext cx="5044679" cy="2938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2"/>
          <p:cNvSpPr txBox="1"/>
          <p:nvPr/>
        </p:nvSpPr>
        <p:spPr>
          <a:xfrm>
            <a:off x="1056577" y="2276872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6577" y="2604832"/>
            <a:ext cx="278464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E24848"/>
              </a:buClr>
              <a:defRPr/>
            </a:pP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34"/>
          <p:cNvSpPr txBox="1"/>
          <p:nvPr/>
        </p:nvSpPr>
        <p:spPr>
          <a:xfrm>
            <a:off x="1056577" y="3109235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6577" y="3437194"/>
            <a:ext cx="278464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E24848"/>
              </a:buClr>
              <a:defRPr/>
            </a:pP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36"/>
          <p:cNvSpPr txBox="1"/>
          <p:nvPr/>
        </p:nvSpPr>
        <p:spPr>
          <a:xfrm>
            <a:off x="1056577" y="3941597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4599" y="4231450"/>
            <a:ext cx="278464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E24848"/>
              </a:buClr>
              <a:defRPr/>
            </a:pP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9"/>
          <p:cNvSpPr txBox="1"/>
          <p:nvPr/>
        </p:nvSpPr>
        <p:spPr>
          <a:xfrm>
            <a:off x="8617480" y="2455226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的实现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70"/>
          <p:cNvSpPr txBox="1"/>
          <p:nvPr/>
        </p:nvSpPr>
        <p:spPr>
          <a:xfrm>
            <a:off x="9818323" y="4057428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的实现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71"/>
          <p:cNvSpPr txBox="1"/>
          <p:nvPr/>
        </p:nvSpPr>
        <p:spPr>
          <a:xfrm>
            <a:off x="9920391" y="4119951"/>
            <a:ext cx="1537077" cy="3757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algn="l"/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箭头: 五边形 24"/>
          <p:cNvSpPr/>
          <p:nvPr/>
        </p:nvSpPr>
        <p:spPr>
          <a:xfrm flipH="1">
            <a:off x="5425592" y="2397300"/>
            <a:ext cx="2670375" cy="689639"/>
          </a:xfrm>
          <a:prstGeom prst="homePlate">
            <a:avLst>
              <a:gd name="adj" fmla="val 422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27" name="箭头: 五边形 26"/>
          <p:cNvSpPr/>
          <p:nvPr/>
        </p:nvSpPr>
        <p:spPr>
          <a:xfrm flipH="1">
            <a:off x="4221231" y="3971642"/>
            <a:ext cx="2952237" cy="6497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grpSp>
        <p:nvGrpSpPr>
          <p:cNvPr id="28" name="组合 27"/>
          <p:cNvGrpSpPr/>
          <p:nvPr/>
        </p:nvGrpSpPr>
        <p:grpSpPr>
          <a:xfrm>
            <a:off x="6363807" y="3711031"/>
            <a:ext cx="3487349" cy="1669500"/>
            <a:chOff x="5329238" y="2793239"/>
            <a:chExt cx="2651125" cy="1269174"/>
          </a:xfrm>
        </p:grpSpPr>
        <p:sp>
          <p:nvSpPr>
            <p:cNvPr id="36" name="任意多边形: 形状 35"/>
            <p:cNvSpPr/>
            <p:nvPr/>
          </p:nvSpPr>
          <p:spPr bwMode="auto">
            <a:xfrm>
              <a:off x="5702845" y="2793239"/>
              <a:ext cx="1897344" cy="471488"/>
            </a:xfrm>
            <a:custGeom>
              <a:avLst/>
              <a:gdLst/>
              <a:ahLst/>
              <a:cxnLst>
                <a:cxn ang="0">
                  <a:pos x="586" y="297"/>
                </a:cxn>
                <a:cxn ang="0">
                  <a:pos x="0" y="126"/>
                </a:cxn>
                <a:cxn ang="0">
                  <a:pos x="586" y="0"/>
                </a:cxn>
                <a:cxn ang="0">
                  <a:pos x="1188" y="131"/>
                </a:cxn>
                <a:cxn ang="0">
                  <a:pos x="586" y="297"/>
                </a:cxn>
              </a:cxnLst>
              <a:rect l="0" t="0" r="r" b="b"/>
              <a:pathLst>
                <a:path w="1188" h="297">
                  <a:moveTo>
                    <a:pt x="586" y="297"/>
                  </a:moveTo>
                  <a:lnTo>
                    <a:pt x="0" y="126"/>
                  </a:lnTo>
                  <a:lnTo>
                    <a:pt x="586" y="0"/>
                  </a:lnTo>
                  <a:lnTo>
                    <a:pt x="1188" y="131"/>
                  </a:lnTo>
                  <a:lnTo>
                    <a:pt x="586" y="297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8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任意多边形: 形状 36"/>
            <p:cNvSpPr/>
            <p:nvPr/>
          </p:nvSpPr>
          <p:spPr bwMode="auto">
            <a:xfrm>
              <a:off x="6642100" y="2998788"/>
              <a:ext cx="1338263" cy="1063625"/>
            </a:xfrm>
            <a:custGeom>
              <a:avLst/>
              <a:gdLst/>
              <a:ahLst/>
              <a:cxnLst>
                <a:cxn ang="0">
                  <a:pos x="0" y="670"/>
                </a:cxn>
                <a:cxn ang="0">
                  <a:pos x="0" y="166"/>
                </a:cxn>
                <a:cxn ang="0">
                  <a:pos x="602" y="0"/>
                </a:cxn>
                <a:cxn ang="0">
                  <a:pos x="843" y="307"/>
                </a:cxn>
                <a:cxn ang="0">
                  <a:pos x="0" y="670"/>
                </a:cxn>
              </a:cxnLst>
              <a:rect l="0" t="0" r="r" b="b"/>
              <a:pathLst>
                <a:path w="843" h="670">
                  <a:moveTo>
                    <a:pt x="0" y="670"/>
                  </a:moveTo>
                  <a:lnTo>
                    <a:pt x="0" y="166"/>
                  </a:lnTo>
                  <a:lnTo>
                    <a:pt x="602" y="0"/>
                  </a:lnTo>
                  <a:lnTo>
                    <a:pt x="843" y="307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5329238" y="2990850"/>
              <a:ext cx="1312863" cy="1071563"/>
            </a:xfrm>
            <a:custGeom>
              <a:avLst/>
              <a:gdLst/>
              <a:ahLst/>
              <a:cxnLst>
                <a:cxn ang="0">
                  <a:pos x="827" y="675"/>
                </a:cxn>
                <a:cxn ang="0">
                  <a:pos x="0" y="312"/>
                </a:cxn>
                <a:cxn ang="0">
                  <a:pos x="241" y="0"/>
                </a:cxn>
                <a:cxn ang="0">
                  <a:pos x="827" y="171"/>
                </a:cxn>
                <a:cxn ang="0">
                  <a:pos x="827" y="675"/>
                </a:cxn>
              </a:cxnLst>
              <a:rect l="0" t="0" r="r" b="b"/>
              <a:pathLst>
                <a:path w="827" h="675">
                  <a:moveTo>
                    <a:pt x="827" y="675"/>
                  </a:moveTo>
                  <a:lnTo>
                    <a:pt x="0" y="312"/>
                  </a:lnTo>
                  <a:lnTo>
                    <a:pt x="241" y="0"/>
                  </a:lnTo>
                  <a:lnTo>
                    <a:pt x="827" y="171"/>
                  </a:lnTo>
                  <a:lnTo>
                    <a:pt x="827" y="6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31812" y="3060505"/>
            <a:ext cx="2345087" cy="1158971"/>
            <a:chOff x="5761038" y="2298700"/>
            <a:chExt cx="1782762" cy="881063"/>
          </a:xfrm>
        </p:grpSpPr>
        <p:sp>
          <p:nvSpPr>
            <p:cNvPr id="33" name="任意多边形: 形状 32"/>
            <p:cNvSpPr/>
            <p:nvPr/>
          </p:nvSpPr>
          <p:spPr bwMode="auto">
            <a:xfrm>
              <a:off x="6184900" y="2298700"/>
              <a:ext cx="919163" cy="161925"/>
            </a:xfrm>
            <a:custGeom>
              <a:avLst/>
              <a:gdLst/>
              <a:ahLst/>
              <a:cxnLst>
                <a:cxn ang="0">
                  <a:pos x="579" y="47"/>
                </a:cxn>
                <a:cxn ang="0">
                  <a:pos x="288" y="102"/>
                </a:cxn>
                <a:cxn ang="0">
                  <a:pos x="0" y="51"/>
                </a:cxn>
                <a:cxn ang="0">
                  <a:pos x="288" y="0"/>
                </a:cxn>
                <a:cxn ang="0">
                  <a:pos x="579" y="47"/>
                </a:cxn>
              </a:cxnLst>
              <a:rect l="0" t="0" r="r" b="b"/>
              <a:pathLst>
                <a:path w="579" h="102">
                  <a:moveTo>
                    <a:pt x="579" y="47"/>
                  </a:moveTo>
                  <a:lnTo>
                    <a:pt x="288" y="102"/>
                  </a:lnTo>
                  <a:lnTo>
                    <a:pt x="0" y="51"/>
                  </a:lnTo>
                  <a:lnTo>
                    <a:pt x="288" y="0"/>
                  </a:lnTo>
                  <a:lnTo>
                    <a:pt x="579" y="47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8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任意多边形: 形状 33"/>
            <p:cNvSpPr/>
            <p:nvPr/>
          </p:nvSpPr>
          <p:spPr bwMode="auto">
            <a:xfrm>
              <a:off x="5761038" y="2379663"/>
              <a:ext cx="881063" cy="800100"/>
            </a:xfrm>
            <a:custGeom>
              <a:avLst/>
              <a:gdLst/>
              <a:ahLst/>
              <a:cxnLst>
                <a:cxn ang="0">
                  <a:pos x="555" y="51"/>
                </a:cxn>
                <a:cxn ang="0">
                  <a:pos x="555" y="504"/>
                </a:cxn>
                <a:cxn ang="0">
                  <a:pos x="0" y="345"/>
                </a:cxn>
                <a:cxn ang="0">
                  <a:pos x="267" y="0"/>
                </a:cxn>
                <a:cxn ang="0">
                  <a:pos x="267" y="0"/>
                </a:cxn>
                <a:cxn ang="0">
                  <a:pos x="555" y="51"/>
                </a:cxn>
              </a:cxnLst>
              <a:rect l="0" t="0" r="r" b="b"/>
              <a:pathLst>
                <a:path w="555" h="504">
                  <a:moveTo>
                    <a:pt x="555" y="51"/>
                  </a:moveTo>
                  <a:lnTo>
                    <a:pt x="555" y="504"/>
                  </a:lnTo>
                  <a:lnTo>
                    <a:pt x="0" y="345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555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5" name="任意多边形: 形状 34"/>
            <p:cNvSpPr/>
            <p:nvPr/>
          </p:nvSpPr>
          <p:spPr bwMode="auto">
            <a:xfrm>
              <a:off x="6642100" y="2373313"/>
              <a:ext cx="901700" cy="806450"/>
            </a:xfrm>
            <a:custGeom>
              <a:avLst/>
              <a:gdLst/>
              <a:ahLst/>
              <a:cxnLst>
                <a:cxn ang="0">
                  <a:pos x="0" y="508"/>
                </a:cxn>
                <a:cxn ang="0">
                  <a:pos x="0" y="55"/>
                </a:cxn>
                <a:cxn ang="0">
                  <a:pos x="291" y="0"/>
                </a:cxn>
                <a:cxn ang="0">
                  <a:pos x="291" y="0"/>
                </a:cxn>
                <a:cxn ang="0">
                  <a:pos x="568" y="352"/>
                </a:cxn>
                <a:cxn ang="0">
                  <a:pos x="0" y="508"/>
                </a:cxn>
              </a:cxnLst>
              <a:rect l="0" t="0" r="r" b="b"/>
              <a:pathLst>
                <a:path w="568" h="508">
                  <a:moveTo>
                    <a:pt x="0" y="508"/>
                  </a:moveTo>
                  <a:lnTo>
                    <a:pt x="0" y="55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568" y="352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33310" y="2388092"/>
            <a:ext cx="1094154" cy="778911"/>
            <a:chOff x="6235700" y="1787525"/>
            <a:chExt cx="814388" cy="592138"/>
          </a:xfrm>
        </p:grpSpPr>
        <p:sp>
          <p:nvSpPr>
            <p:cNvPr id="31" name="任意多边形: 形状 30"/>
            <p:cNvSpPr/>
            <p:nvPr/>
          </p:nvSpPr>
          <p:spPr bwMode="auto">
            <a:xfrm>
              <a:off x="6642100" y="1787525"/>
              <a:ext cx="407988" cy="592138"/>
            </a:xfrm>
            <a:custGeom>
              <a:avLst/>
              <a:gdLst/>
              <a:ahLst/>
              <a:cxnLst>
                <a:cxn ang="0">
                  <a:pos x="0" y="373"/>
                </a:cxn>
                <a:cxn ang="0">
                  <a:pos x="0" y="0"/>
                </a:cxn>
                <a:cxn ang="0">
                  <a:pos x="257" y="325"/>
                </a:cxn>
                <a:cxn ang="0">
                  <a:pos x="0" y="373"/>
                </a:cxn>
              </a:cxnLst>
              <a:rect l="0" t="0" r="r" b="b"/>
              <a:pathLst>
                <a:path w="257" h="373">
                  <a:moveTo>
                    <a:pt x="0" y="373"/>
                  </a:moveTo>
                  <a:lnTo>
                    <a:pt x="0" y="0"/>
                  </a:lnTo>
                  <a:lnTo>
                    <a:pt x="257" y="325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2" name="任意多边形: 形状 31"/>
            <p:cNvSpPr/>
            <p:nvPr/>
          </p:nvSpPr>
          <p:spPr bwMode="auto">
            <a:xfrm>
              <a:off x="6235700" y="1787525"/>
              <a:ext cx="406400" cy="592138"/>
            </a:xfrm>
            <a:custGeom>
              <a:avLst/>
              <a:gdLst/>
              <a:ahLst/>
              <a:cxnLst>
                <a:cxn ang="0">
                  <a:pos x="256" y="373"/>
                </a:cxn>
                <a:cxn ang="0">
                  <a:pos x="0" y="330"/>
                </a:cxn>
                <a:cxn ang="0">
                  <a:pos x="256" y="0"/>
                </a:cxn>
                <a:cxn ang="0">
                  <a:pos x="256" y="373"/>
                </a:cxn>
              </a:cxnLst>
              <a:rect l="0" t="0" r="r" b="b"/>
              <a:pathLst>
                <a:path w="256" h="373">
                  <a:moveTo>
                    <a:pt x="256" y="373"/>
                  </a:moveTo>
                  <a:lnTo>
                    <a:pt x="0" y="330"/>
                  </a:lnTo>
                  <a:lnTo>
                    <a:pt x="256" y="0"/>
                  </a:lnTo>
                  <a:lnTo>
                    <a:pt x="256" y="37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5711012" y="2338317"/>
            <a:ext cx="525528" cy="65665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265" spc="-201" dirty="0">
                <a:solidFill>
                  <a:schemeClr val="bg1"/>
                </a:solidFill>
              </a:rPr>
              <a:t>01</a:t>
            </a:r>
            <a:endParaRPr lang="en-US" sz="4265" spc="-201" dirty="0">
              <a:solidFill>
                <a:schemeClr val="bg1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4508015" y="3839358"/>
            <a:ext cx="525528" cy="65633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265" spc="-201" dirty="0">
                <a:solidFill>
                  <a:schemeClr val="bg1"/>
                </a:solidFill>
              </a:rPr>
              <a:t>02</a:t>
            </a:r>
            <a:endParaRPr lang="en-US" sz="4265" spc="-201" dirty="0">
              <a:solidFill>
                <a:schemeClr val="bg1"/>
              </a:solidFill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5089175" y="4055517"/>
            <a:ext cx="457200" cy="457200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6238560" y="2537821"/>
            <a:ext cx="415925" cy="41592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Copyright Notice"/>
          <p:cNvSpPr/>
          <p:nvPr/>
        </p:nvSpPr>
        <p:spPr bwMode="auto">
          <a:xfrm>
            <a:off x="4791922" y="414409"/>
            <a:ext cx="2628292" cy="4347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-4442"/>
          <a:stretch>
            <a:fillRect/>
          </a:stretch>
        </p:blipFill>
        <p:spPr>
          <a:xfrm>
            <a:off x="533851" y="684439"/>
            <a:ext cx="4663844" cy="24593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2" y="3086939"/>
            <a:ext cx="4747671" cy="33530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31" y="660676"/>
            <a:ext cx="3962743" cy="470956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067" y="666799"/>
            <a:ext cx="6218459" cy="2514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183" y="1592793"/>
            <a:ext cx="3415928" cy="4161011"/>
            <a:chOff x="8093000" y="1688629"/>
            <a:chExt cx="3506788" cy="4271691"/>
          </a:xfrm>
        </p:grpSpPr>
        <p:sp>
          <p:nvSpPr>
            <p:cNvPr id="33" name="Freeform 68"/>
            <p:cNvSpPr/>
            <p:nvPr/>
          </p:nvSpPr>
          <p:spPr bwMode="auto">
            <a:xfrm>
              <a:off x="9993238" y="2958358"/>
              <a:ext cx="1066800" cy="895350"/>
            </a:xfrm>
            <a:custGeom>
              <a:avLst/>
              <a:gdLst>
                <a:gd name="T0" fmla="*/ 189 w 672"/>
                <a:gd name="T1" fmla="*/ 564 h 564"/>
                <a:gd name="T2" fmla="*/ 189 w 672"/>
                <a:gd name="T3" fmla="*/ 564 h 564"/>
                <a:gd name="T4" fmla="*/ 0 w 672"/>
                <a:gd name="T5" fmla="*/ 564 h 564"/>
                <a:gd name="T6" fmla="*/ 0 w 672"/>
                <a:gd name="T7" fmla="*/ 415 h 564"/>
                <a:gd name="T8" fmla="*/ 0 w 672"/>
                <a:gd name="T9" fmla="*/ 415 h 564"/>
                <a:gd name="T10" fmla="*/ 250 w 672"/>
                <a:gd name="T11" fmla="*/ 415 h 564"/>
                <a:gd name="T12" fmla="*/ 250 w 672"/>
                <a:gd name="T13" fmla="*/ 415 h 564"/>
                <a:gd name="T14" fmla="*/ 256 w 672"/>
                <a:gd name="T15" fmla="*/ 410 h 564"/>
                <a:gd name="T16" fmla="*/ 266 w 672"/>
                <a:gd name="T17" fmla="*/ 401 h 564"/>
                <a:gd name="T18" fmla="*/ 281 w 672"/>
                <a:gd name="T19" fmla="*/ 388 h 564"/>
                <a:gd name="T20" fmla="*/ 299 w 672"/>
                <a:gd name="T21" fmla="*/ 367 h 564"/>
                <a:gd name="T22" fmla="*/ 322 w 672"/>
                <a:gd name="T23" fmla="*/ 340 h 564"/>
                <a:gd name="T24" fmla="*/ 349 w 672"/>
                <a:gd name="T25" fmla="*/ 304 h 564"/>
                <a:gd name="T26" fmla="*/ 382 w 672"/>
                <a:gd name="T27" fmla="*/ 259 h 564"/>
                <a:gd name="T28" fmla="*/ 419 w 672"/>
                <a:gd name="T29" fmla="*/ 202 h 564"/>
                <a:gd name="T30" fmla="*/ 419 w 672"/>
                <a:gd name="T31" fmla="*/ 202 h 564"/>
                <a:gd name="T32" fmla="*/ 466 w 672"/>
                <a:gd name="T33" fmla="*/ 128 h 564"/>
                <a:gd name="T34" fmla="*/ 505 w 672"/>
                <a:gd name="T35" fmla="*/ 63 h 564"/>
                <a:gd name="T36" fmla="*/ 541 w 672"/>
                <a:gd name="T37" fmla="*/ 0 h 564"/>
                <a:gd name="T38" fmla="*/ 672 w 672"/>
                <a:gd name="T39" fmla="*/ 72 h 564"/>
                <a:gd name="T40" fmla="*/ 672 w 672"/>
                <a:gd name="T41" fmla="*/ 72 h 564"/>
                <a:gd name="T42" fmla="*/ 660 w 672"/>
                <a:gd name="T43" fmla="*/ 95 h 564"/>
                <a:gd name="T44" fmla="*/ 629 w 672"/>
                <a:gd name="T45" fmla="*/ 147 h 564"/>
                <a:gd name="T46" fmla="*/ 584 w 672"/>
                <a:gd name="T47" fmla="*/ 220 h 564"/>
                <a:gd name="T48" fmla="*/ 558 w 672"/>
                <a:gd name="T49" fmla="*/ 261 h 564"/>
                <a:gd name="T50" fmla="*/ 531 w 672"/>
                <a:gd name="T51" fmla="*/ 304 h 564"/>
                <a:gd name="T52" fmla="*/ 531 w 672"/>
                <a:gd name="T53" fmla="*/ 304 h 564"/>
                <a:gd name="T54" fmla="*/ 505 w 672"/>
                <a:gd name="T55" fmla="*/ 343 h 564"/>
                <a:gd name="T56" fmla="*/ 481 w 672"/>
                <a:gd name="T57" fmla="*/ 378 h 564"/>
                <a:gd name="T58" fmla="*/ 457 w 672"/>
                <a:gd name="T59" fmla="*/ 408 h 564"/>
                <a:gd name="T60" fmla="*/ 437 w 672"/>
                <a:gd name="T61" fmla="*/ 435 h 564"/>
                <a:gd name="T62" fmla="*/ 417 w 672"/>
                <a:gd name="T63" fmla="*/ 460 h 564"/>
                <a:gd name="T64" fmla="*/ 397 w 672"/>
                <a:gd name="T65" fmla="*/ 482 h 564"/>
                <a:gd name="T66" fmla="*/ 380 w 672"/>
                <a:gd name="T67" fmla="*/ 500 h 564"/>
                <a:gd name="T68" fmla="*/ 363 w 672"/>
                <a:gd name="T69" fmla="*/ 515 h 564"/>
                <a:gd name="T70" fmla="*/ 349 w 672"/>
                <a:gd name="T71" fmla="*/ 528 h 564"/>
                <a:gd name="T72" fmla="*/ 334 w 672"/>
                <a:gd name="T73" fmla="*/ 538 h 564"/>
                <a:gd name="T74" fmla="*/ 319 w 672"/>
                <a:gd name="T75" fmla="*/ 547 h 564"/>
                <a:gd name="T76" fmla="*/ 307 w 672"/>
                <a:gd name="T77" fmla="*/ 554 h 564"/>
                <a:gd name="T78" fmla="*/ 294 w 672"/>
                <a:gd name="T79" fmla="*/ 559 h 564"/>
                <a:gd name="T80" fmla="*/ 282 w 672"/>
                <a:gd name="T81" fmla="*/ 562 h 564"/>
                <a:gd name="T82" fmla="*/ 271 w 672"/>
                <a:gd name="T83" fmla="*/ 563 h 564"/>
                <a:gd name="T84" fmla="*/ 258 w 672"/>
                <a:gd name="T85" fmla="*/ 564 h 564"/>
                <a:gd name="T86" fmla="*/ 258 w 672"/>
                <a:gd name="T87" fmla="*/ 564 h 564"/>
                <a:gd name="T88" fmla="*/ 189 w 672"/>
                <a:gd name="T89" fmla="*/ 564 h 564"/>
                <a:gd name="T90" fmla="*/ 189 w 672"/>
                <a:gd name="T91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2" h="564">
                  <a:moveTo>
                    <a:pt x="189" y="564"/>
                  </a:moveTo>
                  <a:lnTo>
                    <a:pt x="189" y="564"/>
                  </a:lnTo>
                  <a:lnTo>
                    <a:pt x="0" y="564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250" y="415"/>
                  </a:lnTo>
                  <a:lnTo>
                    <a:pt x="250" y="415"/>
                  </a:lnTo>
                  <a:lnTo>
                    <a:pt x="256" y="410"/>
                  </a:lnTo>
                  <a:lnTo>
                    <a:pt x="266" y="401"/>
                  </a:lnTo>
                  <a:lnTo>
                    <a:pt x="281" y="388"/>
                  </a:lnTo>
                  <a:lnTo>
                    <a:pt x="299" y="367"/>
                  </a:lnTo>
                  <a:lnTo>
                    <a:pt x="322" y="340"/>
                  </a:lnTo>
                  <a:lnTo>
                    <a:pt x="349" y="304"/>
                  </a:lnTo>
                  <a:lnTo>
                    <a:pt x="382" y="259"/>
                  </a:lnTo>
                  <a:lnTo>
                    <a:pt x="419" y="202"/>
                  </a:lnTo>
                  <a:lnTo>
                    <a:pt x="419" y="202"/>
                  </a:lnTo>
                  <a:lnTo>
                    <a:pt x="466" y="128"/>
                  </a:lnTo>
                  <a:lnTo>
                    <a:pt x="505" y="63"/>
                  </a:lnTo>
                  <a:lnTo>
                    <a:pt x="541" y="0"/>
                  </a:lnTo>
                  <a:lnTo>
                    <a:pt x="672" y="72"/>
                  </a:lnTo>
                  <a:lnTo>
                    <a:pt x="672" y="72"/>
                  </a:lnTo>
                  <a:lnTo>
                    <a:pt x="660" y="95"/>
                  </a:lnTo>
                  <a:lnTo>
                    <a:pt x="629" y="147"/>
                  </a:lnTo>
                  <a:lnTo>
                    <a:pt x="584" y="220"/>
                  </a:lnTo>
                  <a:lnTo>
                    <a:pt x="558" y="261"/>
                  </a:lnTo>
                  <a:lnTo>
                    <a:pt x="531" y="304"/>
                  </a:lnTo>
                  <a:lnTo>
                    <a:pt x="531" y="304"/>
                  </a:lnTo>
                  <a:lnTo>
                    <a:pt x="505" y="343"/>
                  </a:lnTo>
                  <a:lnTo>
                    <a:pt x="481" y="378"/>
                  </a:lnTo>
                  <a:lnTo>
                    <a:pt x="457" y="408"/>
                  </a:lnTo>
                  <a:lnTo>
                    <a:pt x="437" y="435"/>
                  </a:lnTo>
                  <a:lnTo>
                    <a:pt x="417" y="460"/>
                  </a:lnTo>
                  <a:lnTo>
                    <a:pt x="397" y="482"/>
                  </a:lnTo>
                  <a:lnTo>
                    <a:pt x="380" y="500"/>
                  </a:lnTo>
                  <a:lnTo>
                    <a:pt x="363" y="515"/>
                  </a:lnTo>
                  <a:lnTo>
                    <a:pt x="349" y="528"/>
                  </a:lnTo>
                  <a:lnTo>
                    <a:pt x="334" y="538"/>
                  </a:lnTo>
                  <a:lnTo>
                    <a:pt x="319" y="547"/>
                  </a:lnTo>
                  <a:lnTo>
                    <a:pt x="307" y="554"/>
                  </a:lnTo>
                  <a:lnTo>
                    <a:pt x="294" y="559"/>
                  </a:lnTo>
                  <a:lnTo>
                    <a:pt x="282" y="562"/>
                  </a:lnTo>
                  <a:lnTo>
                    <a:pt x="271" y="563"/>
                  </a:lnTo>
                  <a:lnTo>
                    <a:pt x="258" y="564"/>
                  </a:lnTo>
                  <a:lnTo>
                    <a:pt x="258" y="564"/>
                  </a:lnTo>
                  <a:lnTo>
                    <a:pt x="189" y="564"/>
                  </a:lnTo>
                  <a:lnTo>
                    <a:pt x="189" y="564"/>
                  </a:lnTo>
                  <a:close/>
                </a:path>
              </a:pathLst>
            </a:custGeom>
            <a:solidFill>
              <a:srgbClr val="E8B18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4" name="Freeform 69"/>
            <p:cNvSpPr/>
            <p:nvPr/>
          </p:nvSpPr>
          <p:spPr bwMode="auto">
            <a:xfrm>
              <a:off x="8093000" y="5487245"/>
              <a:ext cx="3275013" cy="473075"/>
            </a:xfrm>
            <a:custGeom>
              <a:avLst/>
              <a:gdLst>
                <a:gd name="T0" fmla="*/ 2063 w 2063"/>
                <a:gd name="T1" fmla="*/ 149 h 298"/>
                <a:gd name="T2" fmla="*/ 2058 w 2063"/>
                <a:gd name="T3" fmla="*/ 165 h 298"/>
                <a:gd name="T4" fmla="*/ 2043 w 2063"/>
                <a:gd name="T5" fmla="*/ 180 h 298"/>
                <a:gd name="T6" fmla="*/ 2017 w 2063"/>
                <a:gd name="T7" fmla="*/ 193 h 298"/>
                <a:gd name="T8" fmla="*/ 1983 w 2063"/>
                <a:gd name="T9" fmla="*/ 207 h 298"/>
                <a:gd name="T10" fmla="*/ 1938 w 2063"/>
                <a:gd name="T11" fmla="*/ 220 h 298"/>
                <a:gd name="T12" fmla="*/ 1828 w 2063"/>
                <a:gd name="T13" fmla="*/ 244 h 298"/>
                <a:gd name="T14" fmla="*/ 1688 w 2063"/>
                <a:gd name="T15" fmla="*/ 264 h 298"/>
                <a:gd name="T16" fmla="*/ 1523 w 2063"/>
                <a:gd name="T17" fmla="*/ 280 h 298"/>
                <a:gd name="T18" fmla="*/ 1339 w 2063"/>
                <a:gd name="T19" fmla="*/ 292 h 298"/>
                <a:gd name="T20" fmla="*/ 1137 w 2063"/>
                <a:gd name="T21" fmla="*/ 298 h 298"/>
                <a:gd name="T22" fmla="*/ 1032 w 2063"/>
                <a:gd name="T23" fmla="*/ 298 h 298"/>
                <a:gd name="T24" fmla="*/ 824 w 2063"/>
                <a:gd name="T25" fmla="*/ 296 h 298"/>
                <a:gd name="T26" fmla="*/ 630 w 2063"/>
                <a:gd name="T27" fmla="*/ 287 h 298"/>
                <a:gd name="T28" fmla="*/ 455 w 2063"/>
                <a:gd name="T29" fmla="*/ 273 h 298"/>
                <a:gd name="T30" fmla="*/ 302 w 2063"/>
                <a:gd name="T31" fmla="*/ 255 h 298"/>
                <a:gd name="T32" fmla="*/ 177 w 2063"/>
                <a:gd name="T33" fmla="*/ 233 h 298"/>
                <a:gd name="T34" fmla="*/ 102 w 2063"/>
                <a:gd name="T35" fmla="*/ 213 h 298"/>
                <a:gd name="T36" fmla="*/ 63 w 2063"/>
                <a:gd name="T37" fmla="*/ 200 h 298"/>
                <a:gd name="T38" fmla="*/ 33 w 2063"/>
                <a:gd name="T39" fmla="*/ 186 h 298"/>
                <a:gd name="T40" fmla="*/ 12 w 2063"/>
                <a:gd name="T41" fmla="*/ 172 h 298"/>
                <a:gd name="T42" fmla="*/ 1 w 2063"/>
                <a:gd name="T43" fmla="*/ 157 h 298"/>
                <a:gd name="T44" fmla="*/ 0 w 2063"/>
                <a:gd name="T45" fmla="*/ 149 h 298"/>
                <a:gd name="T46" fmla="*/ 6 w 2063"/>
                <a:gd name="T47" fmla="*/ 133 h 298"/>
                <a:gd name="T48" fmla="*/ 22 w 2063"/>
                <a:gd name="T49" fmla="*/ 118 h 298"/>
                <a:gd name="T50" fmla="*/ 46 w 2063"/>
                <a:gd name="T51" fmla="*/ 105 h 298"/>
                <a:gd name="T52" fmla="*/ 82 w 2063"/>
                <a:gd name="T53" fmla="*/ 90 h 298"/>
                <a:gd name="T54" fmla="*/ 125 w 2063"/>
                <a:gd name="T55" fmla="*/ 78 h 298"/>
                <a:gd name="T56" fmla="*/ 235 w 2063"/>
                <a:gd name="T57" fmla="*/ 54 h 298"/>
                <a:gd name="T58" fmla="*/ 376 w 2063"/>
                <a:gd name="T59" fmla="*/ 34 h 298"/>
                <a:gd name="T60" fmla="*/ 540 w 2063"/>
                <a:gd name="T61" fmla="*/ 18 h 298"/>
                <a:gd name="T62" fmla="*/ 725 w 2063"/>
                <a:gd name="T63" fmla="*/ 6 h 298"/>
                <a:gd name="T64" fmla="*/ 927 w 2063"/>
                <a:gd name="T65" fmla="*/ 0 h 298"/>
                <a:gd name="T66" fmla="*/ 1032 w 2063"/>
                <a:gd name="T67" fmla="*/ 0 h 298"/>
                <a:gd name="T68" fmla="*/ 1239 w 2063"/>
                <a:gd name="T69" fmla="*/ 2 h 298"/>
                <a:gd name="T70" fmla="*/ 1434 w 2063"/>
                <a:gd name="T71" fmla="*/ 11 h 298"/>
                <a:gd name="T72" fmla="*/ 1608 w 2063"/>
                <a:gd name="T73" fmla="*/ 25 h 298"/>
                <a:gd name="T74" fmla="*/ 1761 w 2063"/>
                <a:gd name="T75" fmla="*/ 43 h 298"/>
                <a:gd name="T76" fmla="*/ 1888 w 2063"/>
                <a:gd name="T77" fmla="*/ 65 h 298"/>
                <a:gd name="T78" fmla="*/ 1961 w 2063"/>
                <a:gd name="T79" fmla="*/ 85 h 298"/>
                <a:gd name="T80" fmla="*/ 2001 w 2063"/>
                <a:gd name="T81" fmla="*/ 97 h 298"/>
                <a:gd name="T82" fmla="*/ 2031 w 2063"/>
                <a:gd name="T83" fmla="*/ 112 h 298"/>
                <a:gd name="T84" fmla="*/ 2052 w 2063"/>
                <a:gd name="T85" fmla="*/ 126 h 298"/>
                <a:gd name="T86" fmla="*/ 2062 w 2063"/>
                <a:gd name="T87" fmla="*/ 141 h 298"/>
                <a:gd name="T88" fmla="*/ 2063 w 2063"/>
                <a:gd name="T89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3" h="298">
                  <a:moveTo>
                    <a:pt x="2063" y="149"/>
                  </a:moveTo>
                  <a:lnTo>
                    <a:pt x="2063" y="149"/>
                  </a:lnTo>
                  <a:lnTo>
                    <a:pt x="2062" y="157"/>
                  </a:lnTo>
                  <a:lnTo>
                    <a:pt x="2058" y="165"/>
                  </a:lnTo>
                  <a:lnTo>
                    <a:pt x="2052" y="172"/>
                  </a:lnTo>
                  <a:lnTo>
                    <a:pt x="2043" y="180"/>
                  </a:lnTo>
                  <a:lnTo>
                    <a:pt x="2031" y="186"/>
                  </a:lnTo>
                  <a:lnTo>
                    <a:pt x="2017" y="193"/>
                  </a:lnTo>
                  <a:lnTo>
                    <a:pt x="2001" y="200"/>
                  </a:lnTo>
                  <a:lnTo>
                    <a:pt x="1983" y="207"/>
                  </a:lnTo>
                  <a:lnTo>
                    <a:pt x="1961" y="213"/>
                  </a:lnTo>
                  <a:lnTo>
                    <a:pt x="1938" y="220"/>
                  </a:lnTo>
                  <a:lnTo>
                    <a:pt x="1888" y="233"/>
                  </a:lnTo>
                  <a:lnTo>
                    <a:pt x="1828" y="244"/>
                  </a:lnTo>
                  <a:lnTo>
                    <a:pt x="1761" y="255"/>
                  </a:lnTo>
                  <a:lnTo>
                    <a:pt x="1688" y="264"/>
                  </a:lnTo>
                  <a:lnTo>
                    <a:pt x="1608" y="273"/>
                  </a:lnTo>
                  <a:lnTo>
                    <a:pt x="1523" y="280"/>
                  </a:lnTo>
                  <a:lnTo>
                    <a:pt x="1434" y="287"/>
                  </a:lnTo>
                  <a:lnTo>
                    <a:pt x="1339" y="292"/>
                  </a:lnTo>
                  <a:lnTo>
                    <a:pt x="1239" y="296"/>
                  </a:lnTo>
                  <a:lnTo>
                    <a:pt x="1137" y="298"/>
                  </a:lnTo>
                  <a:lnTo>
                    <a:pt x="1032" y="298"/>
                  </a:lnTo>
                  <a:lnTo>
                    <a:pt x="1032" y="298"/>
                  </a:lnTo>
                  <a:lnTo>
                    <a:pt x="927" y="298"/>
                  </a:lnTo>
                  <a:lnTo>
                    <a:pt x="824" y="296"/>
                  </a:lnTo>
                  <a:lnTo>
                    <a:pt x="725" y="292"/>
                  </a:lnTo>
                  <a:lnTo>
                    <a:pt x="630" y="287"/>
                  </a:lnTo>
                  <a:lnTo>
                    <a:pt x="540" y="280"/>
                  </a:lnTo>
                  <a:lnTo>
                    <a:pt x="455" y="273"/>
                  </a:lnTo>
                  <a:lnTo>
                    <a:pt x="376" y="264"/>
                  </a:lnTo>
                  <a:lnTo>
                    <a:pt x="302" y="255"/>
                  </a:lnTo>
                  <a:lnTo>
                    <a:pt x="235" y="244"/>
                  </a:lnTo>
                  <a:lnTo>
                    <a:pt x="177" y="233"/>
                  </a:lnTo>
                  <a:lnTo>
                    <a:pt x="125" y="220"/>
                  </a:lnTo>
                  <a:lnTo>
                    <a:pt x="102" y="213"/>
                  </a:lnTo>
                  <a:lnTo>
                    <a:pt x="82" y="207"/>
                  </a:lnTo>
                  <a:lnTo>
                    <a:pt x="63" y="200"/>
                  </a:lnTo>
                  <a:lnTo>
                    <a:pt x="46" y="193"/>
                  </a:lnTo>
                  <a:lnTo>
                    <a:pt x="33" y="186"/>
                  </a:lnTo>
                  <a:lnTo>
                    <a:pt x="22" y="180"/>
                  </a:lnTo>
                  <a:lnTo>
                    <a:pt x="12" y="172"/>
                  </a:lnTo>
                  <a:lnTo>
                    <a:pt x="6" y="165"/>
                  </a:lnTo>
                  <a:lnTo>
                    <a:pt x="1" y="15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" y="141"/>
                  </a:lnTo>
                  <a:lnTo>
                    <a:pt x="6" y="133"/>
                  </a:lnTo>
                  <a:lnTo>
                    <a:pt x="12" y="126"/>
                  </a:lnTo>
                  <a:lnTo>
                    <a:pt x="22" y="118"/>
                  </a:lnTo>
                  <a:lnTo>
                    <a:pt x="33" y="112"/>
                  </a:lnTo>
                  <a:lnTo>
                    <a:pt x="46" y="105"/>
                  </a:lnTo>
                  <a:lnTo>
                    <a:pt x="63" y="97"/>
                  </a:lnTo>
                  <a:lnTo>
                    <a:pt x="82" y="90"/>
                  </a:lnTo>
                  <a:lnTo>
                    <a:pt x="102" y="85"/>
                  </a:lnTo>
                  <a:lnTo>
                    <a:pt x="125" y="78"/>
                  </a:lnTo>
                  <a:lnTo>
                    <a:pt x="177" y="65"/>
                  </a:lnTo>
                  <a:lnTo>
                    <a:pt x="235" y="54"/>
                  </a:lnTo>
                  <a:lnTo>
                    <a:pt x="302" y="43"/>
                  </a:lnTo>
                  <a:lnTo>
                    <a:pt x="376" y="34"/>
                  </a:lnTo>
                  <a:lnTo>
                    <a:pt x="455" y="25"/>
                  </a:lnTo>
                  <a:lnTo>
                    <a:pt x="540" y="18"/>
                  </a:lnTo>
                  <a:lnTo>
                    <a:pt x="630" y="11"/>
                  </a:lnTo>
                  <a:lnTo>
                    <a:pt x="725" y="6"/>
                  </a:lnTo>
                  <a:lnTo>
                    <a:pt x="824" y="2"/>
                  </a:lnTo>
                  <a:lnTo>
                    <a:pt x="927" y="0"/>
                  </a:lnTo>
                  <a:lnTo>
                    <a:pt x="1032" y="0"/>
                  </a:lnTo>
                  <a:lnTo>
                    <a:pt x="1032" y="0"/>
                  </a:lnTo>
                  <a:lnTo>
                    <a:pt x="1137" y="0"/>
                  </a:lnTo>
                  <a:lnTo>
                    <a:pt x="1239" y="2"/>
                  </a:lnTo>
                  <a:lnTo>
                    <a:pt x="1339" y="6"/>
                  </a:lnTo>
                  <a:lnTo>
                    <a:pt x="1434" y="11"/>
                  </a:lnTo>
                  <a:lnTo>
                    <a:pt x="1523" y="18"/>
                  </a:lnTo>
                  <a:lnTo>
                    <a:pt x="1608" y="25"/>
                  </a:lnTo>
                  <a:lnTo>
                    <a:pt x="1688" y="34"/>
                  </a:lnTo>
                  <a:lnTo>
                    <a:pt x="1761" y="43"/>
                  </a:lnTo>
                  <a:lnTo>
                    <a:pt x="1828" y="54"/>
                  </a:lnTo>
                  <a:lnTo>
                    <a:pt x="1888" y="65"/>
                  </a:lnTo>
                  <a:lnTo>
                    <a:pt x="1938" y="78"/>
                  </a:lnTo>
                  <a:lnTo>
                    <a:pt x="1961" y="85"/>
                  </a:lnTo>
                  <a:lnTo>
                    <a:pt x="1983" y="90"/>
                  </a:lnTo>
                  <a:lnTo>
                    <a:pt x="2001" y="97"/>
                  </a:lnTo>
                  <a:lnTo>
                    <a:pt x="2017" y="105"/>
                  </a:lnTo>
                  <a:lnTo>
                    <a:pt x="2031" y="112"/>
                  </a:lnTo>
                  <a:lnTo>
                    <a:pt x="2043" y="118"/>
                  </a:lnTo>
                  <a:lnTo>
                    <a:pt x="2052" y="126"/>
                  </a:lnTo>
                  <a:lnTo>
                    <a:pt x="2058" y="133"/>
                  </a:lnTo>
                  <a:lnTo>
                    <a:pt x="2062" y="141"/>
                  </a:lnTo>
                  <a:lnTo>
                    <a:pt x="2063" y="149"/>
                  </a:lnTo>
                  <a:lnTo>
                    <a:pt x="2063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5" name="Freeform 70"/>
            <p:cNvSpPr/>
            <p:nvPr/>
          </p:nvSpPr>
          <p:spPr bwMode="auto">
            <a:xfrm>
              <a:off x="9812263" y="5428508"/>
              <a:ext cx="912813" cy="269875"/>
            </a:xfrm>
            <a:custGeom>
              <a:avLst/>
              <a:gdLst>
                <a:gd name="T0" fmla="*/ 551 w 575"/>
                <a:gd name="T1" fmla="*/ 0 h 170"/>
                <a:gd name="T2" fmla="*/ 575 w 575"/>
                <a:gd name="T3" fmla="*/ 79 h 170"/>
                <a:gd name="T4" fmla="*/ 575 w 575"/>
                <a:gd name="T5" fmla="*/ 79 h 170"/>
                <a:gd name="T6" fmla="*/ 575 w 575"/>
                <a:gd name="T7" fmla="*/ 90 h 170"/>
                <a:gd name="T8" fmla="*/ 574 w 575"/>
                <a:gd name="T9" fmla="*/ 102 h 170"/>
                <a:gd name="T10" fmla="*/ 571 w 575"/>
                <a:gd name="T11" fmla="*/ 116 h 170"/>
                <a:gd name="T12" fmla="*/ 568 w 575"/>
                <a:gd name="T13" fmla="*/ 131 h 170"/>
                <a:gd name="T14" fmla="*/ 565 w 575"/>
                <a:gd name="T15" fmla="*/ 138 h 170"/>
                <a:gd name="T16" fmla="*/ 561 w 575"/>
                <a:gd name="T17" fmla="*/ 145 h 170"/>
                <a:gd name="T18" fmla="*/ 557 w 575"/>
                <a:gd name="T19" fmla="*/ 151 h 170"/>
                <a:gd name="T20" fmla="*/ 551 w 575"/>
                <a:gd name="T21" fmla="*/ 157 h 170"/>
                <a:gd name="T22" fmla="*/ 544 w 575"/>
                <a:gd name="T23" fmla="*/ 161 h 170"/>
                <a:gd name="T24" fmla="*/ 537 w 575"/>
                <a:gd name="T25" fmla="*/ 165 h 170"/>
                <a:gd name="T26" fmla="*/ 537 w 575"/>
                <a:gd name="T27" fmla="*/ 165 h 170"/>
                <a:gd name="T28" fmla="*/ 525 w 575"/>
                <a:gd name="T29" fmla="*/ 167 h 170"/>
                <a:gd name="T30" fmla="*/ 504 w 575"/>
                <a:gd name="T31" fmla="*/ 168 h 170"/>
                <a:gd name="T32" fmla="*/ 474 w 575"/>
                <a:gd name="T33" fmla="*/ 169 h 170"/>
                <a:gd name="T34" fmla="*/ 440 w 575"/>
                <a:gd name="T35" fmla="*/ 170 h 170"/>
                <a:gd name="T36" fmla="*/ 358 w 575"/>
                <a:gd name="T37" fmla="*/ 170 h 170"/>
                <a:gd name="T38" fmla="*/ 266 w 575"/>
                <a:gd name="T39" fmla="*/ 169 h 170"/>
                <a:gd name="T40" fmla="*/ 101 w 575"/>
                <a:gd name="T41" fmla="*/ 165 h 170"/>
                <a:gd name="T42" fmla="*/ 27 w 575"/>
                <a:gd name="T43" fmla="*/ 162 h 170"/>
                <a:gd name="T44" fmla="*/ 0 w 575"/>
                <a:gd name="T45" fmla="*/ 24 h 170"/>
                <a:gd name="T46" fmla="*/ 551 w 575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5" h="170">
                  <a:moveTo>
                    <a:pt x="551" y="0"/>
                  </a:moveTo>
                  <a:lnTo>
                    <a:pt x="575" y="79"/>
                  </a:lnTo>
                  <a:lnTo>
                    <a:pt x="575" y="79"/>
                  </a:lnTo>
                  <a:lnTo>
                    <a:pt x="575" y="90"/>
                  </a:lnTo>
                  <a:lnTo>
                    <a:pt x="574" y="102"/>
                  </a:lnTo>
                  <a:lnTo>
                    <a:pt x="571" y="116"/>
                  </a:lnTo>
                  <a:lnTo>
                    <a:pt x="568" y="131"/>
                  </a:lnTo>
                  <a:lnTo>
                    <a:pt x="565" y="138"/>
                  </a:lnTo>
                  <a:lnTo>
                    <a:pt x="561" y="145"/>
                  </a:lnTo>
                  <a:lnTo>
                    <a:pt x="557" y="151"/>
                  </a:lnTo>
                  <a:lnTo>
                    <a:pt x="551" y="157"/>
                  </a:lnTo>
                  <a:lnTo>
                    <a:pt x="544" y="161"/>
                  </a:lnTo>
                  <a:lnTo>
                    <a:pt x="537" y="165"/>
                  </a:lnTo>
                  <a:lnTo>
                    <a:pt x="537" y="165"/>
                  </a:lnTo>
                  <a:lnTo>
                    <a:pt x="525" y="167"/>
                  </a:lnTo>
                  <a:lnTo>
                    <a:pt x="504" y="168"/>
                  </a:lnTo>
                  <a:lnTo>
                    <a:pt x="474" y="169"/>
                  </a:lnTo>
                  <a:lnTo>
                    <a:pt x="440" y="170"/>
                  </a:lnTo>
                  <a:lnTo>
                    <a:pt x="358" y="170"/>
                  </a:lnTo>
                  <a:lnTo>
                    <a:pt x="266" y="169"/>
                  </a:lnTo>
                  <a:lnTo>
                    <a:pt x="101" y="165"/>
                  </a:lnTo>
                  <a:lnTo>
                    <a:pt x="27" y="162"/>
                  </a:lnTo>
                  <a:lnTo>
                    <a:pt x="0" y="24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6" name="Freeform 71"/>
            <p:cNvSpPr/>
            <p:nvPr/>
          </p:nvSpPr>
          <p:spPr bwMode="auto">
            <a:xfrm>
              <a:off x="9774163" y="5198320"/>
              <a:ext cx="954088" cy="498475"/>
            </a:xfrm>
            <a:custGeom>
              <a:avLst/>
              <a:gdLst>
                <a:gd name="T0" fmla="*/ 24 w 601"/>
                <a:gd name="T1" fmla="*/ 286 h 314"/>
                <a:gd name="T2" fmla="*/ 13 w 601"/>
                <a:gd name="T3" fmla="*/ 263 h 314"/>
                <a:gd name="T4" fmla="*/ 5 w 601"/>
                <a:gd name="T5" fmla="*/ 242 h 314"/>
                <a:gd name="T6" fmla="*/ 1 w 601"/>
                <a:gd name="T7" fmla="*/ 222 h 314"/>
                <a:gd name="T8" fmla="*/ 0 w 601"/>
                <a:gd name="T9" fmla="*/ 204 h 314"/>
                <a:gd name="T10" fmla="*/ 2 w 601"/>
                <a:gd name="T11" fmla="*/ 187 h 314"/>
                <a:gd name="T12" fmla="*/ 7 w 601"/>
                <a:gd name="T13" fmla="*/ 171 h 314"/>
                <a:gd name="T14" fmla="*/ 24 w 601"/>
                <a:gd name="T15" fmla="*/ 145 h 314"/>
                <a:gd name="T16" fmla="*/ 47 w 601"/>
                <a:gd name="T17" fmla="*/ 123 h 314"/>
                <a:gd name="T18" fmla="*/ 74 w 601"/>
                <a:gd name="T19" fmla="*/ 105 h 314"/>
                <a:gd name="T20" fmla="*/ 102 w 601"/>
                <a:gd name="T21" fmla="*/ 90 h 314"/>
                <a:gd name="T22" fmla="*/ 130 w 601"/>
                <a:gd name="T23" fmla="*/ 78 h 314"/>
                <a:gd name="T24" fmla="*/ 160 w 601"/>
                <a:gd name="T25" fmla="*/ 69 h 314"/>
                <a:gd name="T26" fmla="*/ 204 w 601"/>
                <a:gd name="T27" fmla="*/ 62 h 314"/>
                <a:gd name="T28" fmla="*/ 229 w 601"/>
                <a:gd name="T29" fmla="*/ 55 h 314"/>
                <a:gd name="T30" fmla="*/ 239 w 601"/>
                <a:gd name="T31" fmla="*/ 50 h 314"/>
                <a:gd name="T32" fmla="*/ 288 w 601"/>
                <a:gd name="T33" fmla="*/ 23 h 314"/>
                <a:gd name="T34" fmla="*/ 325 w 601"/>
                <a:gd name="T35" fmla="*/ 7 h 314"/>
                <a:gd name="T36" fmla="*/ 360 w 601"/>
                <a:gd name="T37" fmla="*/ 1 h 314"/>
                <a:gd name="T38" fmla="*/ 399 w 601"/>
                <a:gd name="T39" fmla="*/ 0 h 314"/>
                <a:gd name="T40" fmla="*/ 422 w 601"/>
                <a:gd name="T41" fmla="*/ 1 h 314"/>
                <a:gd name="T42" fmla="*/ 460 w 601"/>
                <a:gd name="T43" fmla="*/ 6 h 314"/>
                <a:gd name="T44" fmla="*/ 486 w 601"/>
                <a:gd name="T45" fmla="*/ 13 h 314"/>
                <a:gd name="T46" fmla="*/ 512 w 601"/>
                <a:gd name="T47" fmla="*/ 24 h 314"/>
                <a:gd name="T48" fmla="*/ 535 w 601"/>
                <a:gd name="T49" fmla="*/ 40 h 314"/>
                <a:gd name="T50" fmla="*/ 556 w 601"/>
                <a:gd name="T51" fmla="*/ 62 h 314"/>
                <a:gd name="T52" fmla="*/ 573 w 601"/>
                <a:gd name="T53" fmla="*/ 88 h 314"/>
                <a:gd name="T54" fmla="*/ 580 w 601"/>
                <a:gd name="T55" fmla="*/ 104 h 314"/>
                <a:gd name="T56" fmla="*/ 593 w 601"/>
                <a:gd name="T57" fmla="*/ 153 h 314"/>
                <a:gd name="T58" fmla="*/ 599 w 601"/>
                <a:gd name="T59" fmla="*/ 185 h 314"/>
                <a:gd name="T60" fmla="*/ 601 w 601"/>
                <a:gd name="T61" fmla="*/ 213 h 314"/>
                <a:gd name="T62" fmla="*/ 598 w 601"/>
                <a:gd name="T63" fmla="*/ 241 h 314"/>
                <a:gd name="T64" fmla="*/ 591 w 601"/>
                <a:gd name="T65" fmla="*/ 263 h 314"/>
                <a:gd name="T66" fmla="*/ 577 w 601"/>
                <a:gd name="T67" fmla="*/ 282 h 314"/>
                <a:gd name="T68" fmla="*/ 557 w 601"/>
                <a:gd name="T69" fmla="*/ 296 h 314"/>
                <a:gd name="T70" fmla="*/ 544 w 601"/>
                <a:gd name="T71" fmla="*/ 300 h 314"/>
                <a:gd name="T72" fmla="*/ 515 w 601"/>
                <a:gd name="T73" fmla="*/ 308 h 314"/>
                <a:gd name="T74" fmla="*/ 487 w 601"/>
                <a:gd name="T75" fmla="*/ 313 h 314"/>
                <a:gd name="T76" fmla="*/ 460 w 601"/>
                <a:gd name="T77" fmla="*/ 314 h 314"/>
                <a:gd name="T78" fmla="*/ 409 w 601"/>
                <a:gd name="T79" fmla="*/ 310 h 314"/>
                <a:gd name="T80" fmla="*/ 361 w 601"/>
                <a:gd name="T81" fmla="*/ 297 h 314"/>
                <a:gd name="T82" fmla="*/ 294 w 601"/>
                <a:gd name="T83" fmla="*/ 273 h 314"/>
                <a:gd name="T84" fmla="*/ 251 w 601"/>
                <a:gd name="T85" fmla="*/ 257 h 314"/>
                <a:gd name="T86" fmla="*/ 207 w 601"/>
                <a:gd name="T87" fmla="*/ 245 h 314"/>
                <a:gd name="T88" fmla="*/ 162 w 601"/>
                <a:gd name="T89" fmla="*/ 241 h 314"/>
                <a:gd name="T90" fmla="*/ 154 w 601"/>
                <a:gd name="T91" fmla="*/ 242 h 314"/>
                <a:gd name="T92" fmla="*/ 136 w 601"/>
                <a:gd name="T93" fmla="*/ 250 h 314"/>
                <a:gd name="T94" fmla="*/ 108 w 601"/>
                <a:gd name="T95" fmla="*/ 270 h 314"/>
                <a:gd name="T96" fmla="*/ 81 w 601"/>
                <a:gd name="T97" fmla="*/ 291 h 314"/>
                <a:gd name="T98" fmla="*/ 62 w 601"/>
                <a:gd name="T99" fmla="*/ 302 h 314"/>
                <a:gd name="T100" fmla="*/ 45 w 601"/>
                <a:gd name="T101" fmla="*/ 304 h 314"/>
                <a:gd name="T102" fmla="*/ 38 w 601"/>
                <a:gd name="T103" fmla="*/ 300 h 314"/>
                <a:gd name="T104" fmla="*/ 31 w 601"/>
                <a:gd name="T105" fmla="*/ 295 h 314"/>
                <a:gd name="T106" fmla="*/ 24 w 601"/>
                <a:gd name="T107" fmla="*/ 28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1" h="314">
                  <a:moveTo>
                    <a:pt x="24" y="286"/>
                  </a:moveTo>
                  <a:lnTo>
                    <a:pt x="24" y="286"/>
                  </a:lnTo>
                  <a:lnTo>
                    <a:pt x="18" y="274"/>
                  </a:lnTo>
                  <a:lnTo>
                    <a:pt x="13" y="263"/>
                  </a:lnTo>
                  <a:lnTo>
                    <a:pt x="8" y="252"/>
                  </a:lnTo>
                  <a:lnTo>
                    <a:pt x="5" y="242"/>
                  </a:lnTo>
                  <a:lnTo>
                    <a:pt x="2" y="231"/>
                  </a:lnTo>
                  <a:lnTo>
                    <a:pt x="1" y="222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1" y="195"/>
                  </a:lnTo>
                  <a:lnTo>
                    <a:pt x="2" y="187"/>
                  </a:lnTo>
                  <a:lnTo>
                    <a:pt x="5" y="179"/>
                  </a:lnTo>
                  <a:lnTo>
                    <a:pt x="7" y="171"/>
                  </a:lnTo>
                  <a:lnTo>
                    <a:pt x="15" y="158"/>
                  </a:lnTo>
                  <a:lnTo>
                    <a:pt x="24" y="145"/>
                  </a:lnTo>
                  <a:lnTo>
                    <a:pt x="34" y="133"/>
                  </a:lnTo>
                  <a:lnTo>
                    <a:pt x="47" y="123"/>
                  </a:lnTo>
                  <a:lnTo>
                    <a:pt x="60" y="113"/>
                  </a:lnTo>
                  <a:lnTo>
                    <a:pt x="74" y="105"/>
                  </a:lnTo>
                  <a:lnTo>
                    <a:pt x="88" y="97"/>
                  </a:lnTo>
                  <a:lnTo>
                    <a:pt x="102" y="90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44" y="72"/>
                  </a:lnTo>
                  <a:lnTo>
                    <a:pt x="160" y="69"/>
                  </a:lnTo>
                  <a:lnTo>
                    <a:pt x="189" y="63"/>
                  </a:lnTo>
                  <a:lnTo>
                    <a:pt x="204" y="62"/>
                  </a:lnTo>
                  <a:lnTo>
                    <a:pt x="216" y="58"/>
                  </a:lnTo>
                  <a:lnTo>
                    <a:pt x="229" y="55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65" y="36"/>
                  </a:lnTo>
                  <a:lnTo>
                    <a:pt x="288" y="23"/>
                  </a:lnTo>
                  <a:lnTo>
                    <a:pt x="307" y="14"/>
                  </a:lnTo>
                  <a:lnTo>
                    <a:pt x="325" y="7"/>
                  </a:lnTo>
                  <a:lnTo>
                    <a:pt x="343" y="3"/>
                  </a:lnTo>
                  <a:lnTo>
                    <a:pt x="360" y="1"/>
                  </a:lnTo>
                  <a:lnTo>
                    <a:pt x="379" y="0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22" y="1"/>
                  </a:lnTo>
                  <a:lnTo>
                    <a:pt x="447" y="3"/>
                  </a:lnTo>
                  <a:lnTo>
                    <a:pt x="460" y="6"/>
                  </a:lnTo>
                  <a:lnTo>
                    <a:pt x="473" y="10"/>
                  </a:lnTo>
                  <a:lnTo>
                    <a:pt x="486" y="13"/>
                  </a:lnTo>
                  <a:lnTo>
                    <a:pt x="499" y="19"/>
                  </a:lnTo>
                  <a:lnTo>
                    <a:pt x="512" y="24"/>
                  </a:lnTo>
                  <a:lnTo>
                    <a:pt x="524" y="32"/>
                  </a:lnTo>
                  <a:lnTo>
                    <a:pt x="535" y="40"/>
                  </a:lnTo>
                  <a:lnTo>
                    <a:pt x="546" y="50"/>
                  </a:lnTo>
                  <a:lnTo>
                    <a:pt x="556" y="62"/>
                  </a:lnTo>
                  <a:lnTo>
                    <a:pt x="565" y="74"/>
                  </a:lnTo>
                  <a:lnTo>
                    <a:pt x="573" y="88"/>
                  </a:lnTo>
                  <a:lnTo>
                    <a:pt x="580" y="104"/>
                  </a:lnTo>
                  <a:lnTo>
                    <a:pt x="580" y="104"/>
                  </a:lnTo>
                  <a:lnTo>
                    <a:pt x="590" y="138"/>
                  </a:lnTo>
                  <a:lnTo>
                    <a:pt x="593" y="153"/>
                  </a:lnTo>
                  <a:lnTo>
                    <a:pt x="597" y="169"/>
                  </a:lnTo>
                  <a:lnTo>
                    <a:pt x="599" y="185"/>
                  </a:lnTo>
                  <a:lnTo>
                    <a:pt x="601" y="200"/>
                  </a:lnTo>
                  <a:lnTo>
                    <a:pt x="601" y="213"/>
                  </a:lnTo>
                  <a:lnTo>
                    <a:pt x="600" y="227"/>
                  </a:lnTo>
                  <a:lnTo>
                    <a:pt x="598" y="241"/>
                  </a:lnTo>
                  <a:lnTo>
                    <a:pt x="595" y="252"/>
                  </a:lnTo>
                  <a:lnTo>
                    <a:pt x="591" y="263"/>
                  </a:lnTo>
                  <a:lnTo>
                    <a:pt x="584" y="273"/>
                  </a:lnTo>
                  <a:lnTo>
                    <a:pt x="577" y="282"/>
                  </a:lnTo>
                  <a:lnTo>
                    <a:pt x="568" y="289"/>
                  </a:lnTo>
                  <a:lnTo>
                    <a:pt x="557" y="296"/>
                  </a:lnTo>
                  <a:lnTo>
                    <a:pt x="544" y="300"/>
                  </a:lnTo>
                  <a:lnTo>
                    <a:pt x="544" y="300"/>
                  </a:lnTo>
                  <a:lnTo>
                    <a:pt x="530" y="305"/>
                  </a:lnTo>
                  <a:lnTo>
                    <a:pt x="515" y="308"/>
                  </a:lnTo>
                  <a:lnTo>
                    <a:pt x="500" y="311"/>
                  </a:lnTo>
                  <a:lnTo>
                    <a:pt x="487" y="313"/>
                  </a:lnTo>
                  <a:lnTo>
                    <a:pt x="473" y="314"/>
                  </a:lnTo>
                  <a:lnTo>
                    <a:pt x="460" y="314"/>
                  </a:lnTo>
                  <a:lnTo>
                    <a:pt x="434" y="313"/>
                  </a:lnTo>
                  <a:lnTo>
                    <a:pt x="409" y="310"/>
                  </a:lnTo>
                  <a:lnTo>
                    <a:pt x="385" y="304"/>
                  </a:lnTo>
                  <a:lnTo>
                    <a:pt x="361" y="297"/>
                  </a:lnTo>
                  <a:lnTo>
                    <a:pt x="339" y="290"/>
                  </a:lnTo>
                  <a:lnTo>
                    <a:pt x="294" y="273"/>
                  </a:lnTo>
                  <a:lnTo>
                    <a:pt x="273" y="264"/>
                  </a:lnTo>
                  <a:lnTo>
                    <a:pt x="251" y="257"/>
                  </a:lnTo>
                  <a:lnTo>
                    <a:pt x="230" y="251"/>
                  </a:lnTo>
                  <a:lnTo>
                    <a:pt x="207" y="245"/>
                  </a:lnTo>
                  <a:lnTo>
                    <a:pt x="186" y="242"/>
                  </a:lnTo>
                  <a:lnTo>
                    <a:pt x="162" y="241"/>
                  </a:lnTo>
                  <a:lnTo>
                    <a:pt x="162" y="241"/>
                  </a:lnTo>
                  <a:lnTo>
                    <a:pt x="154" y="242"/>
                  </a:lnTo>
                  <a:lnTo>
                    <a:pt x="145" y="245"/>
                  </a:lnTo>
                  <a:lnTo>
                    <a:pt x="136" y="250"/>
                  </a:lnTo>
                  <a:lnTo>
                    <a:pt x="127" y="256"/>
                  </a:lnTo>
                  <a:lnTo>
                    <a:pt x="108" y="270"/>
                  </a:lnTo>
                  <a:lnTo>
                    <a:pt x="90" y="286"/>
                  </a:lnTo>
                  <a:lnTo>
                    <a:pt x="81" y="291"/>
                  </a:lnTo>
                  <a:lnTo>
                    <a:pt x="71" y="297"/>
                  </a:lnTo>
                  <a:lnTo>
                    <a:pt x="62" y="302"/>
                  </a:lnTo>
                  <a:lnTo>
                    <a:pt x="53" y="304"/>
                  </a:lnTo>
                  <a:lnTo>
                    <a:pt x="45" y="304"/>
                  </a:lnTo>
                  <a:lnTo>
                    <a:pt x="42" y="303"/>
                  </a:lnTo>
                  <a:lnTo>
                    <a:pt x="38" y="300"/>
                  </a:lnTo>
                  <a:lnTo>
                    <a:pt x="34" y="298"/>
                  </a:lnTo>
                  <a:lnTo>
                    <a:pt x="31" y="295"/>
                  </a:lnTo>
                  <a:lnTo>
                    <a:pt x="24" y="28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7" name="Freeform 72"/>
            <p:cNvSpPr/>
            <p:nvPr/>
          </p:nvSpPr>
          <p:spPr bwMode="auto">
            <a:xfrm>
              <a:off x="8789913" y="3520333"/>
              <a:ext cx="1416050" cy="1135063"/>
            </a:xfrm>
            <a:custGeom>
              <a:avLst/>
              <a:gdLst>
                <a:gd name="T0" fmla="*/ 777 w 892"/>
                <a:gd name="T1" fmla="*/ 680 h 715"/>
                <a:gd name="T2" fmla="*/ 780 w 892"/>
                <a:gd name="T3" fmla="*/ 469 h 715"/>
                <a:gd name="T4" fmla="*/ 785 w 892"/>
                <a:gd name="T5" fmla="*/ 321 h 715"/>
                <a:gd name="T6" fmla="*/ 789 w 892"/>
                <a:gd name="T7" fmla="*/ 269 h 715"/>
                <a:gd name="T8" fmla="*/ 793 w 892"/>
                <a:gd name="T9" fmla="*/ 247 h 715"/>
                <a:gd name="T10" fmla="*/ 794 w 892"/>
                <a:gd name="T11" fmla="*/ 244 h 715"/>
                <a:gd name="T12" fmla="*/ 801 w 892"/>
                <a:gd name="T13" fmla="*/ 237 h 715"/>
                <a:gd name="T14" fmla="*/ 809 w 892"/>
                <a:gd name="T15" fmla="*/ 234 h 715"/>
                <a:gd name="T16" fmla="*/ 828 w 892"/>
                <a:gd name="T17" fmla="*/ 233 h 715"/>
                <a:gd name="T18" fmla="*/ 860 w 892"/>
                <a:gd name="T19" fmla="*/ 234 h 715"/>
                <a:gd name="T20" fmla="*/ 870 w 892"/>
                <a:gd name="T21" fmla="*/ 232 h 715"/>
                <a:gd name="T22" fmla="*/ 876 w 892"/>
                <a:gd name="T23" fmla="*/ 224 h 715"/>
                <a:gd name="T24" fmla="*/ 880 w 892"/>
                <a:gd name="T25" fmla="*/ 207 h 715"/>
                <a:gd name="T26" fmla="*/ 890 w 892"/>
                <a:gd name="T27" fmla="*/ 154 h 715"/>
                <a:gd name="T28" fmla="*/ 892 w 892"/>
                <a:gd name="T29" fmla="*/ 96 h 715"/>
                <a:gd name="T30" fmla="*/ 890 w 892"/>
                <a:gd name="T31" fmla="*/ 71 h 715"/>
                <a:gd name="T32" fmla="*/ 886 w 892"/>
                <a:gd name="T33" fmla="*/ 53 h 715"/>
                <a:gd name="T34" fmla="*/ 882 w 892"/>
                <a:gd name="T35" fmla="*/ 47 h 715"/>
                <a:gd name="T36" fmla="*/ 870 w 892"/>
                <a:gd name="T37" fmla="*/ 36 h 715"/>
                <a:gd name="T38" fmla="*/ 852 w 892"/>
                <a:gd name="T39" fmla="*/ 28 h 715"/>
                <a:gd name="T40" fmla="*/ 828 w 892"/>
                <a:gd name="T41" fmla="*/ 23 h 715"/>
                <a:gd name="T42" fmla="*/ 782 w 892"/>
                <a:gd name="T43" fmla="*/ 16 h 715"/>
                <a:gd name="T44" fmla="*/ 652 w 892"/>
                <a:gd name="T45" fmla="*/ 8 h 715"/>
                <a:gd name="T46" fmla="*/ 634 w 892"/>
                <a:gd name="T47" fmla="*/ 9 h 715"/>
                <a:gd name="T48" fmla="*/ 565 w 892"/>
                <a:gd name="T49" fmla="*/ 20 h 715"/>
                <a:gd name="T50" fmla="*/ 512 w 892"/>
                <a:gd name="T51" fmla="*/ 29 h 715"/>
                <a:gd name="T52" fmla="*/ 456 w 892"/>
                <a:gd name="T53" fmla="*/ 33 h 715"/>
                <a:gd name="T54" fmla="*/ 422 w 892"/>
                <a:gd name="T55" fmla="*/ 32 h 715"/>
                <a:gd name="T56" fmla="*/ 345 w 892"/>
                <a:gd name="T57" fmla="*/ 25 h 715"/>
                <a:gd name="T58" fmla="*/ 240 w 892"/>
                <a:gd name="T59" fmla="*/ 10 h 715"/>
                <a:gd name="T60" fmla="*/ 199 w 892"/>
                <a:gd name="T61" fmla="*/ 6 h 715"/>
                <a:gd name="T62" fmla="*/ 154 w 892"/>
                <a:gd name="T63" fmla="*/ 4 h 715"/>
                <a:gd name="T64" fmla="*/ 73 w 892"/>
                <a:gd name="T65" fmla="*/ 1 h 715"/>
                <a:gd name="T66" fmla="*/ 45 w 892"/>
                <a:gd name="T67" fmla="*/ 1 h 715"/>
                <a:gd name="T68" fmla="*/ 28 w 892"/>
                <a:gd name="T69" fmla="*/ 6 h 715"/>
                <a:gd name="T70" fmla="*/ 24 w 892"/>
                <a:gd name="T71" fmla="*/ 9 h 715"/>
                <a:gd name="T72" fmla="*/ 16 w 892"/>
                <a:gd name="T73" fmla="*/ 18 h 715"/>
                <a:gd name="T74" fmla="*/ 8 w 892"/>
                <a:gd name="T75" fmla="*/ 32 h 715"/>
                <a:gd name="T76" fmla="*/ 3 w 892"/>
                <a:gd name="T77" fmla="*/ 50 h 715"/>
                <a:gd name="T78" fmla="*/ 0 w 892"/>
                <a:gd name="T79" fmla="*/ 75 h 715"/>
                <a:gd name="T80" fmla="*/ 1 w 892"/>
                <a:gd name="T81" fmla="*/ 104 h 715"/>
                <a:gd name="T82" fmla="*/ 7 w 892"/>
                <a:gd name="T83" fmla="*/ 140 h 715"/>
                <a:gd name="T84" fmla="*/ 17 w 892"/>
                <a:gd name="T85" fmla="*/ 184 h 715"/>
                <a:gd name="T86" fmla="*/ 24 w 892"/>
                <a:gd name="T87" fmla="*/ 208 h 715"/>
                <a:gd name="T88" fmla="*/ 48 w 892"/>
                <a:gd name="T89" fmla="*/ 295 h 715"/>
                <a:gd name="T90" fmla="*/ 65 w 892"/>
                <a:gd name="T91" fmla="*/ 380 h 715"/>
                <a:gd name="T92" fmla="*/ 76 w 892"/>
                <a:gd name="T93" fmla="*/ 461 h 715"/>
                <a:gd name="T94" fmla="*/ 83 w 892"/>
                <a:gd name="T95" fmla="*/ 535 h 715"/>
                <a:gd name="T96" fmla="*/ 86 w 892"/>
                <a:gd name="T97" fmla="*/ 646 h 715"/>
                <a:gd name="T98" fmla="*/ 86 w 892"/>
                <a:gd name="T99" fmla="*/ 689 h 715"/>
                <a:gd name="T100" fmla="*/ 777 w 892"/>
                <a:gd name="T101" fmla="*/ 68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2" h="715">
                  <a:moveTo>
                    <a:pt x="777" y="680"/>
                  </a:moveTo>
                  <a:lnTo>
                    <a:pt x="777" y="680"/>
                  </a:lnTo>
                  <a:lnTo>
                    <a:pt x="777" y="614"/>
                  </a:lnTo>
                  <a:lnTo>
                    <a:pt x="780" y="469"/>
                  </a:lnTo>
                  <a:lnTo>
                    <a:pt x="782" y="391"/>
                  </a:lnTo>
                  <a:lnTo>
                    <a:pt x="785" y="321"/>
                  </a:lnTo>
                  <a:lnTo>
                    <a:pt x="788" y="292"/>
                  </a:lnTo>
                  <a:lnTo>
                    <a:pt x="789" y="269"/>
                  </a:lnTo>
                  <a:lnTo>
                    <a:pt x="792" y="252"/>
                  </a:lnTo>
                  <a:lnTo>
                    <a:pt x="793" y="247"/>
                  </a:lnTo>
                  <a:lnTo>
                    <a:pt x="794" y="244"/>
                  </a:lnTo>
                  <a:lnTo>
                    <a:pt x="794" y="244"/>
                  </a:lnTo>
                  <a:lnTo>
                    <a:pt x="798" y="240"/>
                  </a:lnTo>
                  <a:lnTo>
                    <a:pt x="801" y="237"/>
                  </a:lnTo>
                  <a:lnTo>
                    <a:pt x="805" y="235"/>
                  </a:lnTo>
                  <a:lnTo>
                    <a:pt x="809" y="234"/>
                  </a:lnTo>
                  <a:lnTo>
                    <a:pt x="818" y="233"/>
                  </a:lnTo>
                  <a:lnTo>
                    <a:pt x="828" y="233"/>
                  </a:lnTo>
                  <a:lnTo>
                    <a:pt x="850" y="235"/>
                  </a:lnTo>
                  <a:lnTo>
                    <a:pt x="860" y="234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3" y="230"/>
                  </a:lnTo>
                  <a:lnTo>
                    <a:pt x="876" y="224"/>
                  </a:lnTo>
                  <a:lnTo>
                    <a:pt x="878" y="216"/>
                  </a:lnTo>
                  <a:lnTo>
                    <a:pt x="880" y="207"/>
                  </a:lnTo>
                  <a:lnTo>
                    <a:pt x="885" y="182"/>
                  </a:lnTo>
                  <a:lnTo>
                    <a:pt x="890" y="154"/>
                  </a:lnTo>
                  <a:lnTo>
                    <a:pt x="892" y="124"/>
                  </a:lnTo>
                  <a:lnTo>
                    <a:pt x="892" y="96"/>
                  </a:lnTo>
                  <a:lnTo>
                    <a:pt x="891" y="84"/>
                  </a:lnTo>
                  <a:lnTo>
                    <a:pt x="890" y="71"/>
                  </a:lnTo>
                  <a:lnTo>
                    <a:pt x="888" y="61"/>
                  </a:lnTo>
                  <a:lnTo>
                    <a:pt x="886" y="53"/>
                  </a:lnTo>
                  <a:lnTo>
                    <a:pt x="886" y="53"/>
                  </a:lnTo>
                  <a:lnTo>
                    <a:pt x="882" y="47"/>
                  </a:lnTo>
                  <a:lnTo>
                    <a:pt x="877" y="42"/>
                  </a:lnTo>
                  <a:lnTo>
                    <a:pt x="870" y="36"/>
                  </a:lnTo>
                  <a:lnTo>
                    <a:pt x="862" y="33"/>
                  </a:lnTo>
                  <a:lnTo>
                    <a:pt x="852" y="28"/>
                  </a:lnTo>
                  <a:lnTo>
                    <a:pt x="841" y="25"/>
                  </a:lnTo>
                  <a:lnTo>
                    <a:pt x="828" y="23"/>
                  </a:lnTo>
                  <a:lnTo>
                    <a:pt x="815" y="20"/>
                  </a:lnTo>
                  <a:lnTo>
                    <a:pt x="782" y="16"/>
                  </a:lnTo>
                  <a:lnTo>
                    <a:pt x="744" y="13"/>
                  </a:lnTo>
                  <a:lnTo>
                    <a:pt x="652" y="8"/>
                  </a:lnTo>
                  <a:lnTo>
                    <a:pt x="652" y="8"/>
                  </a:lnTo>
                  <a:lnTo>
                    <a:pt x="634" y="9"/>
                  </a:lnTo>
                  <a:lnTo>
                    <a:pt x="612" y="11"/>
                  </a:lnTo>
                  <a:lnTo>
                    <a:pt x="565" y="20"/>
                  </a:lnTo>
                  <a:lnTo>
                    <a:pt x="539" y="25"/>
                  </a:lnTo>
                  <a:lnTo>
                    <a:pt x="512" y="29"/>
                  </a:lnTo>
                  <a:lnTo>
                    <a:pt x="483" y="33"/>
                  </a:lnTo>
                  <a:lnTo>
                    <a:pt x="456" y="33"/>
                  </a:lnTo>
                  <a:lnTo>
                    <a:pt x="456" y="33"/>
                  </a:lnTo>
                  <a:lnTo>
                    <a:pt x="422" y="32"/>
                  </a:lnTo>
                  <a:lnTo>
                    <a:pt x="385" y="29"/>
                  </a:lnTo>
                  <a:lnTo>
                    <a:pt x="345" y="25"/>
                  </a:lnTo>
                  <a:lnTo>
                    <a:pt x="307" y="19"/>
                  </a:lnTo>
                  <a:lnTo>
                    <a:pt x="240" y="10"/>
                  </a:lnTo>
                  <a:lnTo>
                    <a:pt x="215" y="7"/>
                  </a:lnTo>
                  <a:lnTo>
                    <a:pt x="199" y="6"/>
                  </a:lnTo>
                  <a:lnTo>
                    <a:pt x="199" y="6"/>
                  </a:lnTo>
                  <a:lnTo>
                    <a:pt x="154" y="4"/>
                  </a:lnTo>
                  <a:lnTo>
                    <a:pt x="120" y="3"/>
                  </a:lnTo>
                  <a:lnTo>
                    <a:pt x="73" y="1"/>
                  </a:lnTo>
                  <a:lnTo>
                    <a:pt x="57" y="0"/>
                  </a:lnTo>
                  <a:lnTo>
                    <a:pt x="45" y="1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9"/>
                  </a:lnTo>
                  <a:lnTo>
                    <a:pt x="19" y="12"/>
                  </a:lnTo>
                  <a:lnTo>
                    <a:pt x="16" y="18"/>
                  </a:lnTo>
                  <a:lnTo>
                    <a:pt x="11" y="24"/>
                  </a:lnTo>
                  <a:lnTo>
                    <a:pt x="8" y="32"/>
                  </a:lnTo>
                  <a:lnTo>
                    <a:pt x="6" y="39"/>
                  </a:lnTo>
                  <a:lnTo>
                    <a:pt x="3" y="50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8"/>
                  </a:lnTo>
                  <a:lnTo>
                    <a:pt x="1" y="104"/>
                  </a:lnTo>
                  <a:lnTo>
                    <a:pt x="3" y="122"/>
                  </a:lnTo>
                  <a:lnTo>
                    <a:pt x="7" y="140"/>
                  </a:lnTo>
                  <a:lnTo>
                    <a:pt x="11" y="162"/>
                  </a:lnTo>
                  <a:lnTo>
                    <a:pt x="17" y="184"/>
                  </a:lnTo>
                  <a:lnTo>
                    <a:pt x="24" y="208"/>
                  </a:lnTo>
                  <a:lnTo>
                    <a:pt x="24" y="208"/>
                  </a:lnTo>
                  <a:lnTo>
                    <a:pt x="37" y="251"/>
                  </a:lnTo>
                  <a:lnTo>
                    <a:pt x="48" y="295"/>
                  </a:lnTo>
                  <a:lnTo>
                    <a:pt x="58" y="338"/>
                  </a:lnTo>
                  <a:lnTo>
                    <a:pt x="65" y="380"/>
                  </a:lnTo>
                  <a:lnTo>
                    <a:pt x="71" y="422"/>
                  </a:lnTo>
                  <a:lnTo>
                    <a:pt x="76" y="461"/>
                  </a:lnTo>
                  <a:lnTo>
                    <a:pt x="80" y="499"/>
                  </a:lnTo>
                  <a:lnTo>
                    <a:pt x="83" y="535"/>
                  </a:lnTo>
                  <a:lnTo>
                    <a:pt x="86" y="597"/>
                  </a:lnTo>
                  <a:lnTo>
                    <a:pt x="86" y="646"/>
                  </a:lnTo>
                  <a:lnTo>
                    <a:pt x="86" y="678"/>
                  </a:lnTo>
                  <a:lnTo>
                    <a:pt x="86" y="689"/>
                  </a:lnTo>
                  <a:lnTo>
                    <a:pt x="443" y="715"/>
                  </a:lnTo>
                  <a:lnTo>
                    <a:pt x="777" y="6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8" name="Freeform 73"/>
            <p:cNvSpPr/>
            <p:nvPr/>
          </p:nvSpPr>
          <p:spPr bwMode="auto">
            <a:xfrm>
              <a:off x="9567788" y="3656858"/>
              <a:ext cx="23813" cy="973138"/>
            </a:xfrm>
            <a:custGeom>
              <a:avLst/>
              <a:gdLst>
                <a:gd name="T0" fmla="*/ 0 w 15"/>
                <a:gd name="T1" fmla="*/ 0 h 613"/>
                <a:gd name="T2" fmla="*/ 5 w 15"/>
                <a:gd name="T3" fmla="*/ 613 h 613"/>
                <a:gd name="T4" fmla="*/ 15 w 15"/>
                <a:gd name="T5" fmla="*/ 613 h 613"/>
                <a:gd name="T6" fmla="*/ 10 w 15"/>
                <a:gd name="T7" fmla="*/ 0 h 613"/>
                <a:gd name="T8" fmla="*/ 0 w 15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13">
                  <a:moveTo>
                    <a:pt x="0" y="0"/>
                  </a:moveTo>
                  <a:lnTo>
                    <a:pt x="5" y="613"/>
                  </a:lnTo>
                  <a:lnTo>
                    <a:pt x="15" y="613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39" name="Freeform 77"/>
            <p:cNvSpPr/>
            <p:nvPr/>
          </p:nvSpPr>
          <p:spPr bwMode="auto">
            <a:xfrm>
              <a:off x="9512225" y="3602883"/>
              <a:ext cx="219075" cy="133350"/>
            </a:xfrm>
            <a:custGeom>
              <a:avLst/>
              <a:gdLst>
                <a:gd name="T0" fmla="*/ 138 w 138"/>
                <a:gd name="T1" fmla="*/ 37 h 84"/>
                <a:gd name="T2" fmla="*/ 138 w 138"/>
                <a:gd name="T3" fmla="*/ 37 h 84"/>
                <a:gd name="T4" fmla="*/ 138 w 138"/>
                <a:gd name="T5" fmla="*/ 42 h 84"/>
                <a:gd name="T6" fmla="*/ 137 w 138"/>
                <a:gd name="T7" fmla="*/ 46 h 84"/>
                <a:gd name="T8" fmla="*/ 134 w 138"/>
                <a:gd name="T9" fmla="*/ 54 h 84"/>
                <a:gd name="T10" fmla="*/ 127 w 138"/>
                <a:gd name="T11" fmla="*/ 62 h 84"/>
                <a:gd name="T12" fmla="*/ 119 w 138"/>
                <a:gd name="T13" fmla="*/ 69 h 84"/>
                <a:gd name="T14" fmla="*/ 110 w 138"/>
                <a:gd name="T15" fmla="*/ 75 h 84"/>
                <a:gd name="T16" fmla="*/ 97 w 138"/>
                <a:gd name="T17" fmla="*/ 79 h 84"/>
                <a:gd name="T18" fmla="*/ 85 w 138"/>
                <a:gd name="T19" fmla="*/ 81 h 84"/>
                <a:gd name="T20" fmla="*/ 71 w 138"/>
                <a:gd name="T21" fmla="*/ 84 h 84"/>
                <a:gd name="T22" fmla="*/ 71 w 138"/>
                <a:gd name="T23" fmla="*/ 84 h 84"/>
                <a:gd name="T24" fmla="*/ 58 w 138"/>
                <a:gd name="T25" fmla="*/ 84 h 84"/>
                <a:gd name="T26" fmla="*/ 44 w 138"/>
                <a:gd name="T27" fmla="*/ 81 h 84"/>
                <a:gd name="T28" fmla="*/ 33 w 138"/>
                <a:gd name="T29" fmla="*/ 78 h 84"/>
                <a:gd name="T30" fmla="*/ 21 w 138"/>
                <a:gd name="T31" fmla="*/ 73 h 84"/>
                <a:gd name="T32" fmla="*/ 14 w 138"/>
                <a:gd name="T33" fmla="*/ 68 h 84"/>
                <a:gd name="T34" fmla="*/ 7 w 138"/>
                <a:gd name="T35" fmla="*/ 61 h 84"/>
                <a:gd name="T36" fmla="*/ 2 w 138"/>
                <a:gd name="T37" fmla="*/ 53 h 84"/>
                <a:gd name="T38" fmla="*/ 1 w 138"/>
                <a:gd name="T39" fmla="*/ 50 h 84"/>
                <a:gd name="T40" fmla="*/ 0 w 138"/>
                <a:gd name="T41" fmla="*/ 45 h 84"/>
                <a:gd name="T42" fmla="*/ 0 w 138"/>
                <a:gd name="T43" fmla="*/ 45 h 84"/>
                <a:gd name="T44" fmla="*/ 0 w 138"/>
                <a:gd name="T45" fmla="*/ 41 h 84"/>
                <a:gd name="T46" fmla="*/ 1 w 138"/>
                <a:gd name="T47" fmla="*/ 36 h 84"/>
                <a:gd name="T48" fmla="*/ 5 w 138"/>
                <a:gd name="T49" fmla="*/ 28 h 84"/>
                <a:gd name="T50" fmla="*/ 10 w 138"/>
                <a:gd name="T51" fmla="*/ 21 h 84"/>
                <a:gd name="T52" fmla="*/ 19 w 138"/>
                <a:gd name="T53" fmla="*/ 15 h 84"/>
                <a:gd name="T54" fmla="*/ 28 w 138"/>
                <a:gd name="T55" fmla="*/ 9 h 84"/>
                <a:gd name="T56" fmla="*/ 40 w 138"/>
                <a:gd name="T57" fmla="*/ 4 h 84"/>
                <a:gd name="T58" fmla="*/ 53 w 138"/>
                <a:gd name="T59" fmla="*/ 1 h 84"/>
                <a:gd name="T60" fmla="*/ 67 w 138"/>
                <a:gd name="T61" fmla="*/ 0 h 84"/>
                <a:gd name="T62" fmla="*/ 67 w 138"/>
                <a:gd name="T63" fmla="*/ 0 h 84"/>
                <a:gd name="T64" fmla="*/ 80 w 138"/>
                <a:gd name="T65" fmla="*/ 0 h 84"/>
                <a:gd name="T66" fmla="*/ 94 w 138"/>
                <a:gd name="T67" fmla="*/ 1 h 84"/>
                <a:gd name="T68" fmla="*/ 105 w 138"/>
                <a:gd name="T69" fmla="*/ 4 h 84"/>
                <a:gd name="T70" fmla="*/ 117 w 138"/>
                <a:gd name="T71" fmla="*/ 9 h 84"/>
                <a:gd name="T72" fmla="*/ 124 w 138"/>
                <a:gd name="T73" fmla="*/ 15 h 84"/>
                <a:gd name="T74" fmla="*/ 131 w 138"/>
                <a:gd name="T75" fmla="*/ 21 h 84"/>
                <a:gd name="T76" fmla="*/ 136 w 138"/>
                <a:gd name="T77" fmla="*/ 29 h 84"/>
                <a:gd name="T78" fmla="*/ 137 w 138"/>
                <a:gd name="T79" fmla="*/ 34 h 84"/>
                <a:gd name="T80" fmla="*/ 138 w 138"/>
                <a:gd name="T81" fmla="*/ 37 h 84"/>
                <a:gd name="T82" fmla="*/ 138 w 138"/>
                <a:gd name="T83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84">
                  <a:moveTo>
                    <a:pt x="138" y="37"/>
                  </a:moveTo>
                  <a:lnTo>
                    <a:pt x="138" y="37"/>
                  </a:lnTo>
                  <a:lnTo>
                    <a:pt x="138" y="42"/>
                  </a:lnTo>
                  <a:lnTo>
                    <a:pt x="137" y="46"/>
                  </a:lnTo>
                  <a:lnTo>
                    <a:pt x="134" y="54"/>
                  </a:lnTo>
                  <a:lnTo>
                    <a:pt x="127" y="62"/>
                  </a:lnTo>
                  <a:lnTo>
                    <a:pt x="119" y="69"/>
                  </a:lnTo>
                  <a:lnTo>
                    <a:pt x="110" y="75"/>
                  </a:lnTo>
                  <a:lnTo>
                    <a:pt x="97" y="79"/>
                  </a:lnTo>
                  <a:lnTo>
                    <a:pt x="85" y="81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58" y="84"/>
                  </a:lnTo>
                  <a:lnTo>
                    <a:pt x="44" y="81"/>
                  </a:lnTo>
                  <a:lnTo>
                    <a:pt x="33" y="78"/>
                  </a:lnTo>
                  <a:lnTo>
                    <a:pt x="21" y="73"/>
                  </a:lnTo>
                  <a:lnTo>
                    <a:pt x="14" y="68"/>
                  </a:lnTo>
                  <a:lnTo>
                    <a:pt x="7" y="61"/>
                  </a:lnTo>
                  <a:lnTo>
                    <a:pt x="2" y="53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1" y="36"/>
                  </a:lnTo>
                  <a:lnTo>
                    <a:pt x="5" y="28"/>
                  </a:lnTo>
                  <a:lnTo>
                    <a:pt x="10" y="21"/>
                  </a:lnTo>
                  <a:lnTo>
                    <a:pt x="19" y="15"/>
                  </a:lnTo>
                  <a:lnTo>
                    <a:pt x="28" y="9"/>
                  </a:lnTo>
                  <a:lnTo>
                    <a:pt x="40" y="4"/>
                  </a:lnTo>
                  <a:lnTo>
                    <a:pt x="53" y="1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0"/>
                  </a:lnTo>
                  <a:lnTo>
                    <a:pt x="94" y="1"/>
                  </a:lnTo>
                  <a:lnTo>
                    <a:pt x="105" y="4"/>
                  </a:lnTo>
                  <a:lnTo>
                    <a:pt x="117" y="9"/>
                  </a:lnTo>
                  <a:lnTo>
                    <a:pt x="124" y="15"/>
                  </a:lnTo>
                  <a:lnTo>
                    <a:pt x="131" y="21"/>
                  </a:lnTo>
                  <a:lnTo>
                    <a:pt x="136" y="29"/>
                  </a:lnTo>
                  <a:lnTo>
                    <a:pt x="137" y="34"/>
                  </a:lnTo>
                  <a:lnTo>
                    <a:pt x="138" y="37"/>
                  </a:lnTo>
                  <a:lnTo>
                    <a:pt x="138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0" name="Freeform 78"/>
            <p:cNvSpPr/>
            <p:nvPr/>
          </p:nvSpPr>
          <p:spPr bwMode="auto">
            <a:xfrm>
              <a:off x="9432850" y="3669558"/>
              <a:ext cx="230188" cy="806450"/>
            </a:xfrm>
            <a:custGeom>
              <a:avLst/>
              <a:gdLst>
                <a:gd name="T0" fmla="*/ 103 w 145"/>
                <a:gd name="T1" fmla="*/ 9 h 508"/>
                <a:gd name="T2" fmla="*/ 103 w 145"/>
                <a:gd name="T3" fmla="*/ 9 h 508"/>
                <a:gd name="T4" fmla="*/ 100 w 145"/>
                <a:gd name="T5" fmla="*/ 41 h 508"/>
                <a:gd name="T6" fmla="*/ 91 w 145"/>
                <a:gd name="T7" fmla="*/ 114 h 508"/>
                <a:gd name="T8" fmla="*/ 78 w 145"/>
                <a:gd name="T9" fmla="*/ 197 h 508"/>
                <a:gd name="T10" fmla="*/ 73 w 145"/>
                <a:gd name="T11" fmla="*/ 232 h 508"/>
                <a:gd name="T12" fmla="*/ 67 w 145"/>
                <a:gd name="T13" fmla="*/ 255 h 508"/>
                <a:gd name="T14" fmla="*/ 67 w 145"/>
                <a:gd name="T15" fmla="*/ 255 h 508"/>
                <a:gd name="T16" fmla="*/ 61 w 145"/>
                <a:gd name="T17" fmla="*/ 270 h 508"/>
                <a:gd name="T18" fmla="*/ 53 w 145"/>
                <a:gd name="T19" fmla="*/ 291 h 508"/>
                <a:gd name="T20" fmla="*/ 33 w 145"/>
                <a:gd name="T21" fmla="*/ 336 h 508"/>
                <a:gd name="T22" fmla="*/ 13 w 145"/>
                <a:gd name="T23" fmla="*/ 380 h 508"/>
                <a:gd name="T24" fmla="*/ 6 w 145"/>
                <a:gd name="T25" fmla="*/ 396 h 508"/>
                <a:gd name="T26" fmla="*/ 1 w 145"/>
                <a:gd name="T27" fmla="*/ 406 h 508"/>
                <a:gd name="T28" fmla="*/ 1 w 145"/>
                <a:gd name="T29" fmla="*/ 406 h 508"/>
                <a:gd name="T30" fmla="*/ 0 w 145"/>
                <a:gd name="T31" fmla="*/ 410 h 508"/>
                <a:gd name="T32" fmla="*/ 0 w 145"/>
                <a:gd name="T33" fmla="*/ 416 h 508"/>
                <a:gd name="T34" fmla="*/ 2 w 145"/>
                <a:gd name="T35" fmla="*/ 430 h 508"/>
                <a:gd name="T36" fmla="*/ 6 w 145"/>
                <a:gd name="T37" fmla="*/ 446 h 508"/>
                <a:gd name="T38" fmla="*/ 10 w 145"/>
                <a:gd name="T39" fmla="*/ 463 h 508"/>
                <a:gd name="T40" fmla="*/ 16 w 145"/>
                <a:gd name="T41" fmla="*/ 478 h 508"/>
                <a:gd name="T42" fmla="*/ 22 w 145"/>
                <a:gd name="T43" fmla="*/ 492 h 508"/>
                <a:gd name="T44" fmla="*/ 27 w 145"/>
                <a:gd name="T45" fmla="*/ 503 h 508"/>
                <a:gd name="T46" fmla="*/ 30 w 145"/>
                <a:gd name="T47" fmla="*/ 505 h 508"/>
                <a:gd name="T48" fmla="*/ 32 w 145"/>
                <a:gd name="T49" fmla="*/ 508 h 508"/>
                <a:gd name="T50" fmla="*/ 32 w 145"/>
                <a:gd name="T51" fmla="*/ 508 h 508"/>
                <a:gd name="T52" fmla="*/ 34 w 145"/>
                <a:gd name="T53" fmla="*/ 508 h 508"/>
                <a:gd name="T54" fmla="*/ 39 w 145"/>
                <a:gd name="T55" fmla="*/ 507 h 508"/>
                <a:gd name="T56" fmla="*/ 49 w 145"/>
                <a:gd name="T57" fmla="*/ 502 h 508"/>
                <a:gd name="T58" fmla="*/ 61 w 145"/>
                <a:gd name="T59" fmla="*/ 494 h 508"/>
                <a:gd name="T60" fmla="*/ 76 w 145"/>
                <a:gd name="T61" fmla="*/ 484 h 508"/>
                <a:gd name="T62" fmla="*/ 102 w 145"/>
                <a:gd name="T63" fmla="*/ 465 h 508"/>
                <a:gd name="T64" fmla="*/ 112 w 145"/>
                <a:gd name="T65" fmla="*/ 456 h 508"/>
                <a:gd name="T66" fmla="*/ 117 w 145"/>
                <a:gd name="T67" fmla="*/ 451 h 508"/>
                <a:gd name="T68" fmla="*/ 117 w 145"/>
                <a:gd name="T69" fmla="*/ 451 h 508"/>
                <a:gd name="T70" fmla="*/ 118 w 145"/>
                <a:gd name="T71" fmla="*/ 446 h 508"/>
                <a:gd name="T72" fmla="*/ 119 w 145"/>
                <a:gd name="T73" fmla="*/ 435 h 508"/>
                <a:gd name="T74" fmla="*/ 118 w 145"/>
                <a:gd name="T75" fmla="*/ 403 h 508"/>
                <a:gd name="T76" fmla="*/ 119 w 145"/>
                <a:gd name="T77" fmla="*/ 354 h 508"/>
                <a:gd name="T78" fmla="*/ 120 w 145"/>
                <a:gd name="T79" fmla="*/ 323 h 508"/>
                <a:gd name="T80" fmla="*/ 122 w 145"/>
                <a:gd name="T81" fmla="*/ 288 h 508"/>
                <a:gd name="T82" fmla="*/ 122 w 145"/>
                <a:gd name="T83" fmla="*/ 288 h 508"/>
                <a:gd name="T84" fmla="*/ 125 w 145"/>
                <a:gd name="T85" fmla="*/ 261 h 508"/>
                <a:gd name="T86" fmla="*/ 128 w 145"/>
                <a:gd name="T87" fmla="*/ 239 h 508"/>
                <a:gd name="T88" fmla="*/ 134 w 145"/>
                <a:gd name="T89" fmla="*/ 190 h 508"/>
                <a:gd name="T90" fmla="*/ 137 w 145"/>
                <a:gd name="T91" fmla="*/ 159 h 508"/>
                <a:gd name="T92" fmla="*/ 139 w 145"/>
                <a:gd name="T93" fmla="*/ 119 h 508"/>
                <a:gd name="T94" fmla="*/ 143 w 145"/>
                <a:gd name="T95" fmla="*/ 67 h 508"/>
                <a:gd name="T96" fmla="*/ 145 w 145"/>
                <a:gd name="T97" fmla="*/ 0 h 508"/>
                <a:gd name="T98" fmla="*/ 103 w 145"/>
                <a:gd name="T99" fmla="*/ 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" h="508">
                  <a:moveTo>
                    <a:pt x="103" y="9"/>
                  </a:moveTo>
                  <a:lnTo>
                    <a:pt x="103" y="9"/>
                  </a:lnTo>
                  <a:lnTo>
                    <a:pt x="100" y="41"/>
                  </a:lnTo>
                  <a:lnTo>
                    <a:pt x="91" y="114"/>
                  </a:lnTo>
                  <a:lnTo>
                    <a:pt x="78" y="197"/>
                  </a:lnTo>
                  <a:lnTo>
                    <a:pt x="73" y="232"/>
                  </a:lnTo>
                  <a:lnTo>
                    <a:pt x="67" y="255"/>
                  </a:lnTo>
                  <a:lnTo>
                    <a:pt x="67" y="255"/>
                  </a:lnTo>
                  <a:lnTo>
                    <a:pt x="61" y="270"/>
                  </a:lnTo>
                  <a:lnTo>
                    <a:pt x="53" y="291"/>
                  </a:lnTo>
                  <a:lnTo>
                    <a:pt x="33" y="336"/>
                  </a:lnTo>
                  <a:lnTo>
                    <a:pt x="13" y="380"/>
                  </a:lnTo>
                  <a:lnTo>
                    <a:pt x="6" y="396"/>
                  </a:lnTo>
                  <a:lnTo>
                    <a:pt x="1" y="406"/>
                  </a:lnTo>
                  <a:lnTo>
                    <a:pt x="1" y="406"/>
                  </a:lnTo>
                  <a:lnTo>
                    <a:pt x="0" y="410"/>
                  </a:lnTo>
                  <a:lnTo>
                    <a:pt x="0" y="416"/>
                  </a:lnTo>
                  <a:lnTo>
                    <a:pt x="2" y="430"/>
                  </a:lnTo>
                  <a:lnTo>
                    <a:pt x="6" y="446"/>
                  </a:lnTo>
                  <a:lnTo>
                    <a:pt x="10" y="463"/>
                  </a:lnTo>
                  <a:lnTo>
                    <a:pt x="16" y="478"/>
                  </a:lnTo>
                  <a:lnTo>
                    <a:pt x="22" y="492"/>
                  </a:lnTo>
                  <a:lnTo>
                    <a:pt x="27" y="503"/>
                  </a:lnTo>
                  <a:lnTo>
                    <a:pt x="30" y="505"/>
                  </a:lnTo>
                  <a:lnTo>
                    <a:pt x="32" y="508"/>
                  </a:lnTo>
                  <a:lnTo>
                    <a:pt x="32" y="508"/>
                  </a:lnTo>
                  <a:lnTo>
                    <a:pt x="34" y="508"/>
                  </a:lnTo>
                  <a:lnTo>
                    <a:pt x="39" y="507"/>
                  </a:lnTo>
                  <a:lnTo>
                    <a:pt x="49" y="502"/>
                  </a:lnTo>
                  <a:lnTo>
                    <a:pt x="61" y="494"/>
                  </a:lnTo>
                  <a:lnTo>
                    <a:pt x="76" y="484"/>
                  </a:lnTo>
                  <a:lnTo>
                    <a:pt x="102" y="465"/>
                  </a:lnTo>
                  <a:lnTo>
                    <a:pt x="112" y="456"/>
                  </a:lnTo>
                  <a:lnTo>
                    <a:pt x="117" y="451"/>
                  </a:lnTo>
                  <a:lnTo>
                    <a:pt x="117" y="451"/>
                  </a:lnTo>
                  <a:lnTo>
                    <a:pt x="118" y="446"/>
                  </a:lnTo>
                  <a:lnTo>
                    <a:pt x="119" y="435"/>
                  </a:lnTo>
                  <a:lnTo>
                    <a:pt x="118" y="403"/>
                  </a:lnTo>
                  <a:lnTo>
                    <a:pt x="119" y="354"/>
                  </a:lnTo>
                  <a:lnTo>
                    <a:pt x="120" y="323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5" y="261"/>
                  </a:lnTo>
                  <a:lnTo>
                    <a:pt x="128" y="239"/>
                  </a:lnTo>
                  <a:lnTo>
                    <a:pt x="134" y="190"/>
                  </a:lnTo>
                  <a:lnTo>
                    <a:pt x="137" y="159"/>
                  </a:lnTo>
                  <a:lnTo>
                    <a:pt x="139" y="119"/>
                  </a:lnTo>
                  <a:lnTo>
                    <a:pt x="143" y="67"/>
                  </a:lnTo>
                  <a:lnTo>
                    <a:pt x="145" y="0"/>
                  </a:lnTo>
                  <a:lnTo>
                    <a:pt x="103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1" name="Freeform 79"/>
            <p:cNvSpPr/>
            <p:nvPr/>
          </p:nvSpPr>
          <p:spPr bwMode="auto">
            <a:xfrm>
              <a:off x="8788325" y="2158258"/>
              <a:ext cx="1346200" cy="1443038"/>
            </a:xfrm>
            <a:custGeom>
              <a:avLst/>
              <a:gdLst>
                <a:gd name="T0" fmla="*/ 104 w 848"/>
                <a:gd name="T1" fmla="*/ 848 h 909"/>
                <a:gd name="T2" fmla="*/ 114 w 848"/>
                <a:gd name="T3" fmla="*/ 859 h 909"/>
                <a:gd name="T4" fmla="*/ 130 w 848"/>
                <a:gd name="T5" fmla="*/ 869 h 909"/>
                <a:gd name="T6" fmla="*/ 149 w 848"/>
                <a:gd name="T7" fmla="*/ 877 h 909"/>
                <a:gd name="T8" fmla="*/ 200 w 848"/>
                <a:gd name="T9" fmla="*/ 891 h 909"/>
                <a:gd name="T10" fmla="*/ 264 w 848"/>
                <a:gd name="T11" fmla="*/ 900 h 909"/>
                <a:gd name="T12" fmla="*/ 335 w 848"/>
                <a:gd name="T13" fmla="*/ 905 h 909"/>
                <a:gd name="T14" fmla="*/ 453 w 848"/>
                <a:gd name="T15" fmla="*/ 909 h 909"/>
                <a:gd name="T16" fmla="*/ 610 w 848"/>
                <a:gd name="T17" fmla="*/ 909 h 909"/>
                <a:gd name="T18" fmla="*/ 631 w 848"/>
                <a:gd name="T19" fmla="*/ 908 h 909"/>
                <a:gd name="T20" fmla="*/ 671 w 848"/>
                <a:gd name="T21" fmla="*/ 903 h 909"/>
                <a:gd name="T22" fmla="*/ 705 w 848"/>
                <a:gd name="T23" fmla="*/ 893 h 909"/>
                <a:gd name="T24" fmla="*/ 735 w 848"/>
                <a:gd name="T25" fmla="*/ 879 h 909"/>
                <a:gd name="T26" fmla="*/ 760 w 848"/>
                <a:gd name="T27" fmla="*/ 862 h 909"/>
                <a:gd name="T28" fmla="*/ 782 w 848"/>
                <a:gd name="T29" fmla="*/ 843 h 909"/>
                <a:gd name="T30" fmla="*/ 799 w 848"/>
                <a:gd name="T31" fmla="*/ 821 h 909"/>
                <a:gd name="T32" fmla="*/ 814 w 848"/>
                <a:gd name="T33" fmla="*/ 797 h 909"/>
                <a:gd name="T34" fmla="*/ 824 w 848"/>
                <a:gd name="T35" fmla="*/ 772 h 909"/>
                <a:gd name="T36" fmla="*/ 836 w 848"/>
                <a:gd name="T37" fmla="*/ 732 h 909"/>
                <a:gd name="T38" fmla="*/ 844 w 848"/>
                <a:gd name="T39" fmla="*/ 680 h 909"/>
                <a:gd name="T40" fmla="*/ 848 w 848"/>
                <a:gd name="T41" fmla="*/ 632 h 909"/>
                <a:gd name="T42" fmla="*/ 848 w 848"/>
                <a:gd name="T43" fmla="*/ 592 h 909"/>
                <a:gd name="T44" fmla="*/ 846 w 848"/>
                <a:gd name="T45" fmla="*/ 530 h 909"/>
                <a:gd name="T46" fmla="*/ 837 w 848"/>
                <a:gd name="T47" fmla="*/ 421 h 909"/>
                <a:gd name="T48" fmla="*/ 820 w 848"/>
                <a:gd name="T49" fmla="*/ 331 h 909"/>
                <a:gd name="T50" fmla="*/ 797 w 848"/>
                <a:gd name="T51" fmla="*/ 256 h 909"/>
                <a:gd name="T52" fmla="*/ 771 w 848"/>
                <a:gd name="T53" fmla="*/ 195 h 909"/>
                <a:gd name="T54" fmla="*/ 742 w 848"/>
                <a:gd name="T55" fmla="*/ 144 h 909"/>
                <a:gd name="T56" fmla="*/ 700 w 848"/>
                <a:gd name="T57" fmla="*/ 81 h 909"/>
                <a:gd name="T58" fmla="*/ 677 w 848"/>
                <a:gd name="T59" fmla="*/ 44 h 909"/>
                <a:gd name="T60" fmla="*/ 670 w 848"/>
                <a:gd name="T61" fmla="*/ 35 h 909"/>
                <a:gd name="T62" fmla="*/ 652 w 848"/>
                <a:gd name="T63" fmla="*/ 22 h 909"/>
                <a:gd name="T64" fmla="*/ 628 w 848"/>
                <a:gd name="T65" fmla="*/ 12 h 909"/>
                <a:gd name="T66" fmla="*/ 597 w 848"/>
                <a:gd name="T67" fmla="*/ 5 h 909"/>
                <a:gd name="T68" fmla="*/ 563 w 848"/>
                <a:gd name="T69" fmla="*/ 0 h 909"/>
                <a:gd name="T70" fmla="*/ 525 w 848"/>
                <a:gd name="T71" fmla="*/ 0 h 909"/>
                <a:gd name="T72" fmla="*/ 464 w 848"/>
                <a:gd name="T73" fmla="*/ 4 h 909"/>
                <a:gd name="T74" fmla="*/ 378 w 848"/>
                <a:gd name="T75" fmla="*/ 18 h 909"/>
                <a:gd name="T76" fmla="*/ 295 w 848"/>
                <a:gd name="T77" fmla="*/ 40 h 909"/>
                <a:gd name="T78" fmla="*/ 239 w 848"/>
                <a:gd name="T79" fmla="*/ 61 h 909"/>
                <a:gd name="T80" fmla="*/ 206 w 848"/>
                <a:gd name="T81" fmla="*/ 77 h 909"/>
                <a:gd name="T82" fmla="*/ 179 w 848"/>
                <a:gd name="T83" fmla="*/ 94 h 909"/>
                <a:gd name="T84" fmla="*/ 157 w 848"/>
                <a:gd name="T85" fmla="*/ 112 h 909"/>
                <a:gd name="T86" fmla="*/ 148 w 848"/>
                <a:gd name="T87" fmla="*/ 121 h 909"/>
                <a:gd name="T88" fmla="*/ 121 w 848"/>
                <a:gd name="T89" fmla="*/ 160 h 909"/>
                <a:gd name="T90" fmla="*/ 95 w 848"/>
                <a:gd name="T91" fmla="*/ 198 h 909"/>
                <a:gd name="T92" fmla="*/ 74 w 848"/>
                <a:gd name="T93" fmla="*/ 238 h 909"/>
                <a:gd name="T94" fmla="*/ 54 w 848"/>
                <a:gd name="T95" fmla="*/ 280 h 909"/>
                <a:gd name="T96" fmla="*/ 37 w 848"/>
                <a:gd name="T97" fmla="*/ 324 h 909"/>
                <a:gd name="T98" fmla="*/ 24 w 848"/>
                <a:gd name="T99" fmla="*/ 370 h 909"/>
                <a:gd name="T100" fmla="*/ 12 w 848"/>
                <a:gd name="T101" fmla="*/ 421 h 909"/>
                <a:gd name="T102" fmla="*/ 4 w 848"/>
                <a:gd name="T103" fmla="*/ 476 h 909"/>
                <a:gd name="T104" fmla="*/ 1 w 848"/>
                <a:gd name="T105" fmla="*/ 504 h 909"/>
                <a:gd name="T106" fmla="*/ 1 w 848"/>
                <a:gd name="T107" fmla="*/ 560 h 909"/>
                <a:gd name="T108" fmla="*/ 8 w 848"/>
                <a:gd name="T109" fmla="*/ 615 h 909"/>
                <a:gd name="T110" fmla="*/ 20 w 848"/>
                <a:gd name="T111" fmla="*/ 668 h 909"/>
                <a:gd name="T112" fmla="*/ 36 w 848"/>
                <a:gd name="T113" fmla="*/ 716 h 909"/>
                <a:gd name="T114" fmla="*/ 54 w 848"/>
                <a:gd name="T115" fmla="*/ 761 h 909"/>
                <a:gd name="T116" fmla="*/ 75 w 848"/>
                <a:gd name="T117" fmla="*/ 800 h 909"/>
                <a:gd name="T118" fmla="*/ 104 w 848"/>
                <a:gd name="T119" fmla="*/ 848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909">
                  <a:moveTo>
                    <a:pt x="104" y="848"/>
                  </a:moveTo>
                  <a:lnTo>
                    <a:pt x="104" y="848"/>
                  </a:lnTo>
                  <a:lnTo>
                    <a:pt x="109" y="853"/>
                  </a:lnTo>
                  <a:lnTo>
                    <a:pt x="114" y="859"/>
                  </a:lnTo>
                  <a:lnTo>
                    <a:pt x="122" y="865"/>
                  </a:lnTo>
                  <a:lnTo>
                    <a:pt x="130" y="869"/>
                  </a:lnTo>
                  <a:lnTo>
                    <a:pt x="139" y="874"/>
                  </a:lnTo>
                  <a:lnTo>
                    <a:pt x="149" y="877"/>
                  </a:lnTo>
                  <a:lnTo>
                    <a:pt x="173" y="885"/>
                  </a:lnTo>
                  <a:lnTo>
                    <a:pt x="200" y="891"/>
                  </a:lnTo>
                  <a:lnTo>
                    <a:pt x="231" y="895"/>
                  </a:lnTo>
                  <a:lnTo>
                    <a:pt x="264" y="900"/>
                  </a:lnTo>
                  <a:lnTo>
                    <a:pt x="299" y="903"/>
                  </a:lnTo>
                  <a:lnTo>
                    <a:pt x="335" y="905"/>
                  </a:lnTo>
                  <a:lnTo>
                    <a:pt x="373" y="907"/>
                  </a:lnTo>
                  <a:lnTo>
                    <a:pt x="453" y="909"/>
                  </a:lnTo>
                  <a:lnTo>
                    <a:pt x="532" y="909"/>
                  </a:lnTo>
                  <a:lnTo>
                    <a:pt x="610" y="909"/>
                  </a:lnTo>
                  <a:lnTo>
                    <a:pt x="610" y="909"/>
                  </a:lnTo>
                  <a:lnTo>
                    <a:pt x="631" y="908"/>
                  </a:lnTo>
                  <a:lnTo>
                    <a:pt x="652" y="905"/>
                  </a:lnTo>
                  <a:lnTo>
                    <a:pt x="671" y="903"/>
                  </a:lnTo>
                  <a:lnTo>
                    <a:pt x="689" y="899"/>
                  </a:lnTo>
                  <a:lnTo>
                    <a:pt x="705" y="893"/>
                  </a:lnTo>
                  <a:lnTo>
                    <a:pt x="721" y="887"/>
                  </a:lnTo>
                  <a:lnTo>
                    <a:pt x="735" y="879"/>
                  </a:lnTo>
                  <a:lnTo>
                    <a:pt x="748" y="871"/>
                  </a:lnTo>
                  <a:lnTo>
                    <a:pt x="760" y="862"/>
                  </a:lnTo>
                  <a:lnTo>
                    <a:pt x="772" y="853"/>
                  </a:lnTo>
                  <a:lnTo>
                    <a:pt x="782" y="843"/>
                  </a:lnTo>
                  <a:lnTo>
                    <a:pt x="791" y="832"/>
                  </a:lnTo>
                  <a:lnTo>
                    <a:pt x="799" y="821"/>
                  </a:lnTo>
                  <a:lnTo>
                    <a:pt x="807" y="809"/>
                  </a:lnTo>
                  <a:lnTo>
                    <a:pt x="814" y="797"/>
                  </a:lnTo>
                  <a:lnTo>
                    <a:pt x="819" y="784"/>
                  </a:lnTo>
                  <a:lnTo>
                    <a:pt x="824" y="772"/>
                  </a:lnTo>
                  <a:lnTo>
                    <a:pt x="828" y="759"/>
                  </a:lnTo>
                  <a:lnTo>
                    <a:pt x="836" y="732"/>
                  </a:lnTo>
                  <a:lnTo>
                    <a:pt x="841" y="706"/>
                  </a:lnTo>
                  <a:lnTo>
                    <a:pt x="844" y="680"/>
                  </a:lnTo>
                  <a:lnTo>
                    <a:pt x="846" y="655"/>
                  </a:lnTo>
                  <a:lnTo>
                    <a:pt x="848" y="632"/>
                  </a:lnTo>
                  <a:lnTo>
                    <a:pt x="848" y="592"/>
                  </a:lnTo>
                  <a:lnTo>
                    <a:pt x="848" y="592"/>
                  </a:lnTo>
                  <a:lnTo>
                    <a:pt x="848" y="560"/>
                  </a:lnTo>
                  <a:lnTo>
                    <a:pt x="846" y="530"/>
                  </a:lnTo>
                  <a:lnTo>
                    <a:pt x="843" y="472"/>
                  </a:lnTo>
                  <a:lnTo>
                    <a:pt x="837" y="421"/>
                  </a:lnTo>
                  <a:lnTo>
                    <a:pt x="829" y="374"/>
                  </a:lnTo>
                  <a:lnTo>
                    <a:pt x="820" y="331"/>
                  </a:lnTo>
                  <a:lnTo>
                    <a:pt x="809" y="291"/>
                  </a:lnTo>
                  <a:lnTo>
                    <a:pt x="797" y="256"/>
                  </a:lnTo>
                  <a:lnTo>
                    <a:pt x="784" y="223"/>
                  </a:lnTo>
                  <a:lnTo>
                    <a:pt x="771" y="195"/>
                  </a:lnTo>
                  <a:lnTo>
                    <a:pt x="756" y="168"/>
                  </a:lnTo>
                  <a:lnTo>
                    <a:pt x="742" y="144"/>
                  </a:lnTo>
                  <a:lnTo>
                    <a:pt x="728" y="121"/>
                  </a:lnTo>
                  <a:lnTo>
                    <a:pt x="700" y="81"/>
                  </a:lnTo>
                  <a:lnTo>
                    <a:pt x="688" y="63"/>
                  </a:lnTo>
                  <a:lnTo>
                    <a:pt x="677" y="44"/>
                  </a:lnTo>
                  <a:lnTo>
                    <a:pt x="677" y="44"/>
                  </a:lnTo>
                  <a:lnTo>
                    <a:pt x="670" y="35"/>
                  </a:lnTo>
                  <a:lnTo>
                    <a:pt x="662" y="29"/>
                  </a:lnTo>
                  <a:lnTo>
                    <a:pt x="652" y="22"/>
                  </a:lnTo>
                  <a:lnTo>
                    <a:pt x="640" y="16"/>
                  </a:lnTo>
                  <a:lnTo>
                    <a:pt x="628" y="12"/>
                  </a:lnTo>
                  <a:lnTo>
                    <a:pt x="613" y="7"/>
                  </a:lnTo>
                  <a:lnTo>
                    <a:pt x="597" y="5"/>
                  </a:lnTo>
                  <a:lnTo>
                    <a:pt x="582" y="3"/>
                  </a:lnTo>
                  <a:lnTo>
                    <a:pt x="563" y="0"/>
                  </a:lnTo>
                  <a:lnTo>
                    <a:pt x="545" y="0"/>
                  </a:lnTo>
                  <a:lnTo>
                    <a:pt x="525" y="0"/>
                  </a:lnTo>
                  <a:lnTo>
                    <a:pt x="506" y="0"/>
                  </a:lnTo>
                  <a:lnTo>
                    <a:pt x="464" y="4"/>
                  </a:lnTo>
                  <a:lnTo>
                    <a:pt x="421" y="9"/>
                  </a:lnTo>
                  <a:lnTo>
                    <a:pt x="378" y="18"/>
                  </a:lnTo>
                  <a:lnTo>
                    <a:pt x="336" y="29"/>
                  </a:lnTo>
                  <a:lnTo>
                    <a:pt x="295" y="40"/>
                  </a:lnTo>
                  <a:lnTo>
                    <a:pt x="257" y="54"/>
                  </a:lnTo>
                  <a:lnTo>
                    <a:pt x="239" y="61"/>
                  </a:lnTo>
                  <a:lnTo>
                    <a:pt x="222" y="69"/>
                  </a:lnTo>
                  <a:lnTo>
                    <a:pt x="206" y="77"/>
                  </a:lnTo>
                  <a:lnTo>
                    <a:pt x="192" y="85"/>
                  </a:lnTo>
                  <a:lnTo>
                    <a:pt x="179" y="94"/>
                  </a:lnTo>
                  <a:lnTo>
                    <a:pt x="167" y="103"/>
                  </a:lnTo>
                  <a:lnTo>
                    <a:pt x="157" y="112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35" y="141"/>
                  </a:lnTo>
                  <a:lnTo>
                    <a:pt x="121" y="160"/>
                  </a:lnTo>
                  <a:lnTo>
                    <a:pt x="107" y="178"/>
                  </a:lnTo>
                  <a:lnTo>
                    <a:pt x="95" y="198"/>
                  </a:lnTo>
                  <a:lnTo>
                    <a:pt x="84" y="218"/>
                  </a:lnTo>
                  <a:lnTo>
                    <a:pt x="74" y="238"/>
                  </a:lnTo>
                  <a:lnTo>
                    <a:pt x="63" y="258"/>
                  </a:lnTo>
                  <a:lnTo>
                    <a:pt x="54" y="280"/>
                  </a:lnTo>
                  <a:lnTo>
                    <a:pt x="45" y="301"/>
                  </a:lnTo>
                  <a:lnTo>
                    <a:pt x="37" y="324"/>
                  </a:lnTo>
                  <a:lnTo>
                    <a:pt x="31" y="347"/>
                  </a:lnTo>
                  <a:lnTo>
                    <a:pt x="24" y="370"/>
                  </a:lnTo>
                  <a:lnTo>
                    <a:pt x="18" y="395"/>
                  </a:lnTo>
                  <a:lnTo>
                    <a:pt x="12" y="421"/>
                  </a:lnTo>
                  <a:lnTo>
                    <a:pt x="8" y="448"/>
                  </a:lnTo>
                  <a:lnTo>
                    <a:pt x="4" y="476"/>
                  </a:lnTo>
                  <a:lnTo>
                    <a:pt x="4" y="476"/>
                  </a:lnTo>
                  <a:lnTo>
                    <a:pt x="1" y="504"/>
                  </a:lnTo>
                  <a:lnTo>
                    <a:pt x="0" y="532"/>
                  </a:lnTo>
                  <a:lnTo>
                    <a:pt x="1" y="560"/>
                  </a:lnTo>
                  <a:lnTo>
                    <a:pt x="4" y="588"/>
                  </a:lnTo>
                  <a:lnTo>
                    <a:pt x="8" y="615"/>
                  </a:lnTo>
                  <a:lnTo>
                    <a:pt x="14" y="642"/>
                  </a:lnTo>
                  <a:lnTo>
                    <a:pt x="20" y="668"/>
                  </a:lnTo>
                  <a:lnTo>
                    <a:pt x="28" y="693"/>
                  </a:lnTo>
                  <a:lnTo>
                    <a:pt x="36" y="716"/>
                  </a:lnTo>
                  <a:lnTo>
                    <a:pt x="45" y="739"/>
                  </a:lnTo>
                  <a:lnTo>
                    <a:pt x="54" y="761"/>
                  </a:lnTo>
                  <a:lnTo>
                    <a:pt x="64" y="781"/>
                  </a:lnTo>
                  <a:lnTo>
                    <a:pt x="75" y="800"/>
                  </a:lnTo>
                  <a:lnTo>
                    <a:pt x="85" y="817"/>
                  </a:lnTo>
                  <a:lnTo>
                    <a:pt x="104" y="848"/>
                  </a:lnTo>
                  <a:lnTo>
                    <a:pt x="104" y="848"/>
                  </a:lnTo>
                  <a:close/>
                </a:path>
              </a:pathLst>
            </a:custGeom>
            <a:solidFill>
              <a:srgbClr val="FFC89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2" name="Freeform 81"/>
            <p:cNvSpPr/>
            <p:nvPr/>
          </p:nvSpPr>
          <p:spPr bwMode="auto">
            <a:xfrm>
              <a:off x="9853538" y="2704358"/>
              <a:ext cx="87313" cy="165100"/>
            </a:xfrm>
            <a:custGeom>
              <a:avLst/>
              <a:gdLst>
                <a:gd name="T0" fmla="*/ 55 w 55"/>
                <a:gd name="T1" fmla="*/ 50 h 104"/>
                <a:gd name="T2" fmla="*/ 55 w 55"/>
                <a:gd name="T3" fmla="*/ 50 h 104"/>
                <a:gd name="T4" fmla="*/ 55 w 55"/>
                <a:gd name="T5" fmla="*/ 61 h 104"/>
                <a:gd name="T6" fmla="*/ 54 w 55"/>
                <a:gd name="T7" fmla="*/ 70 h 104"/>
                <a:gd name="T8" fmla="*/ 52 w 55"/>
                <a:gd name="T9" fmla="*/ 79 h 104"/>
                <a:gd name="T10" fmla="*/ 49 w 55"/>
                <a:gd name="T11" fmla="*/ 87 h 104"/>
                <a:gd name="T12" fmla="*/ 45 w 55"/>
                <a:gd name="T13" fmla="*/ 94 h 104"/>
                <a:gd name="T14" fmla="*/ 41 w 55"/>
                <a:gd name="T15" fmla="*/ 100 h 104"/>
                <a:gd name="T16" fmla="*/ 36 w 55"/>
                <a:gd name="T17" fmla="*/ 103 h 104"/>
                <a:gd name="T18" fmla="*/ 31 w 55"/>
                <a:gd name="T19" fmla="*/ 104 h 104"/>
                <a:gd name="T20" fmla="*/ 31 w 55"/>
                <a:gd name="T21" fmla="*/ 104 h 104"/>
                <a:gd name="T22" fmla="*/ 25 w 55"/>
                <a:gd name="T23" fmla="*/ 103 h 104"/>
                <a:gd name="T24" fmla="*/ 20 w 55"/>
                <a:gd name="T25" fmla="*/ 101 h 104"/>
                <a:gd name="T26" fmla="*/ 15 w 55"/>
                <a:gd name="T27" fmla="*/ 96 h 104"/>
                <a:gd name="T28" fmla="*/ 10 w 55"/>
                <a:gd name="T29" fmla="*/ 90 h 104"/>
                <a:gd name="T30" fmla="*/ 7 w 55"/>
                <a:gd name="T31" fmla="*/ 83 h 104"/>
                <a:gd name="T32" fmla="*/ 3 w 55"/>
                <a:gd name="T33" fmla="*/ 74 h 104"/>
                <a:gd name="T34" fmla="*/ 1 w 55"/>
                <a:gd name="T35" fmla="*/ 64 h 104"/>
                <a:gd name="T36" fmla="*/ 0 w 55"/>
                <a:gd name="T37" fmla="*/ 53 h 104"/>
                <a:gd name="T38" fmla="*/ 0 w 55"/>
                <a:gd name="T39" fmla="*/ 53 h 104"/>
                <a:gd name="T40" fmla="*/ 0 w 55"/>
                <a:gd name="T41" fmla="*/ 43 h 104"/>
                <a:gd name="T42" fmla="*/ 1 w 55"/>
                <a:gd name="T43" fmla="*/ 33 h 104"/>
                <a:gd name="T44" fmla="*/ 3 w 55"/>
                <a:gd name="T45" fmla="*/ 24 h 104"/>
                <a:gd name="T46" fmla="*/ 7 w 55"/>
                <a:gd name="T47" fmla="*/ 16 h 104"/>
                <a:gd name="T48" fmla="*/ 10 w 55"/>
                <a:gd name="T49" fmla="*/ 9 h 104"/>
                <a:gd name="T50" fmla="*/ 15 w 55"/>
                <a:gd name="T51" fmla="*/ 5 h 104"/>
                <a:gd name="T52" fmla="*/ 19 w 55"/>
                <a:gd name="T53" fmla="*/ 1 h 104"/>
                <a:gd name="T54" fmla="*/ 25 w 55"/>
                <a:gd name="T55" fmla="*/ 0 h 104"/>
                <a:gd name="T56" fmla="*/ 25 w 55"/>
                <a:gd name="T57" fmla="*/ 0 h 104"/>
                <a:gd name="T58" fmla="*/ 31 w 55"/>
                <a:gd name="T59" fmla="*/ 0 h 104"/>
                <a:gd name="T60" fmla="*/ 36 w 55"/>
                <a:gd name="T61" fmla="*/ 4 h 104"/>
                <a:gd name="T62" fmla="*/ 41 w 55"/>
                <a:gd name="T63" fmla="*/ 8 h 104"/>
                <a:gd name="T64" fmla="*/ 45 w 55"/>
                <a:gd name="T65" fmla="*/ 14 h 104"/>
                <a:gd name="T66" fmla="*/ 49 w 55"/>
                <a:gd name="T67" fmla="*/ 22 h 104"/>
                <a:gd name="T68" fmla="*/ 52 w 55"/>
                <a:gd name="T69" fmla="*/ 31 h 104"/>
                <a:gd name="T70" fmla="*/ 54 w 55"/>
                <a:gd name="T71" fmla="*/ 40 h 104"/>
                <a:gd name="T72" fmla="*/ 55 w 55"/>
                <a:gd name="T73" fmla="*/ 50 h 104"/>
                <a:gd name="T74" fmla="*/ 55 w 55"/>
                <a:gd name="T75" fmla="*/ 5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104">
                  <a:moveTo>
                    <a:pt x="55" y="50"/>
                  </a:moveTo>
                  <a:lnTo>
                    <a:pt x="55" y="50"/>
                  </a:lnTo>
                  <a:lnTo>
                    <a:pt x="55" y="61"/>
                  </a:lnTo>
                  <a:lnTo>
                    <a:pt x="54" y="70"/>
                  </a:lnTo>
                  <a:lnTo>
                    <a:pt x="52" y="79"/>
                  </a:lnTo>
                  <a:lnTo>
                    <a:pt x="49" y="87"/>
                  </a:lnTo>
                  <a:lnTo>
                    <a:pt x="45" y="94"/>
                  </a:lnTo>
                  <a:lnTo>
                    <a:pt x="41" y="100"/>
                  </a:lnTo>
                  <a:lnTo>
                    <a:pt x="36" y="103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25" y="103"/>
                  </a:lnTo>
                  <a:lnTo>
                    <a:pt x="20" y="101"/>
                  </a:lnTo>
                  <a:lnTo>
                    <a:pt x="15" y="96"/>
                  </a:lnTo>
                  <a:lnTo>
                    <a:pt x="10" y="90"/>
                  </a:lnTo>
                  <a:lnTo>
                    <a:pt x="7" y="83"/>
                  </a:lnTo>
                  <a:lnTo>
                    <a:pt x="3" y="74"/>
                  </a:lnTo>
                  <a:lnTo>
                    <a:pt x="1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1" y="33"/>
                  </a:lnTo>
                  <a:lnTo>
                    <a:pt x="3" y="24"/>
                  </a:lnTo>
                  <a:lnTo>
                    <a:pt x="7" y="16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6" y="4"/>
                  </a:lnTo>
                  <a:lnTo>
                    <a:pt x="41" y="8"/>
                  </a:lnTo>
                  <a:lnTo>
                    <a:pt x="45" y="14"/>
                  </a:lnTo>
                  <a:lnTo>
                    <a:pt x="49" y="22"/>
                  </a:lnTo>
                  <a:lnTo>
                    <a:pt x="52" y="31"/>
                  </a:lnTo>
                  <a:lnTo>
                    <a:pt x="54" y="40"/>
                  </a:lnTo>
                  <a:lnTo>
                    <a:pt x="55" y="50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rgbClr val="26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3" name="Freeform 83"/>
            <p:cNvSpPr/>
            <p:nvPr/>
          </p:nvSpPr>
          <p:spPr bwMode="auto">
            <a:xfrm>
              <a:off x="9520163" y="3155208"/>
              <a:ext cx="420688" cy="185738"/>
            </a:xfrm>
            <a:custGeom>
              <a:avLst/>
              <a:gdLst>
                <a:gd name="T0" fmla="*/ 1 w 265"/>
                <a:gd name="T1" fmla="*/ 29 h 117"/>
                <a:gd name="T2" fmla="*/ 1 w 265"/>
                <a:gd name="T3" fmla="*/ 29 h 117"/>
                <a:gd name="T4" fmla="*/ 0 w 265"/>
                <a:gd name="T5" fmla="*/ 35 h 117"/>
                <a:gd name="T6" fmla="*/ 1 w 265"/>
                <a:gd name="T7" fmla="*/ 47 h 117"/>
                <a:gd name="T8" fmla="*/ 3 w 265"/>
                <a:gd name="T9" fmla="*/ 52 h 117"/>
                <a:gd name="T10" fmla="*/ 5 w 265"/>
                <a:gd name="T11" fmla="*/ 59 h 117"/>
                <a:gd name="T12" fmla="*/ 10 w 265"/>
                <a:gd name="T13" fmla="*/ 66 h 117"/>
                <a:gd name="T14" fmla="*/ 15 w 265"/>
                <a:gd name="T15" fmla="*/ 74 h 117"/>
                <a:gd name="T16" fmla="*/ 22 w 265"/>
                <a:gd name="T17" fmla="*/ 81 h 117"/>
                <a:gd name="T18" fmla="*/ 30 w 265"/>
                <a:gd name="T19" fmla="*/ 87 h 117"/>
                <a:gd name="T20" fmla="*/ 40 w 265"/>
                <a:gd name="T21" fmla="*/ 94 h 117"/>
                <a:gd name="T22" fmla="*/ 53 w 265"/>
                <a:gd name="T23" fmla="*/ 100 h 117"/>
                <a:gd name="T24" fmla="*/ 66 w 265"/>
                <a:gd name="T25" fmla="*/ 105 h 117"/>
                <a:gd name="T26" fmla="*/ 83 w 265"/>
                <a:gd name="T27" fmla="*/ 110 h 117"/>
                <a:gd name="T28" fmla="*/ 102 w 265"/>
                <a:gd name="T29" fmla="*/ 113 h 117"/>
                <a:gd name="T30" fmla="*/ 124 w 265"/>
                <a:gd name="T31" fmla="*/ 116 h 117"/>
                <a:gd name="T32" fmla="*/ 124 w 265"/>
                <a:gd name="T33" fmla="*/ 116 h 117"/>
                <a:gd name="T34" fmla="*/ 147 w 265"/>
                <a:gd name="T35" fmla="*/ 117 h 117"/>
                <a:gd name="T36" fmla="*/ 167 w 265"/>
                <a:gd name="T37" fmla="*/ 115 h 117"/>
                <a:gd name="T38" fmla="*/ 185 w 265"/>
                <a:gd name="T39" fmla="*/ 111 h 117"/>
                <a:gd name="T40" fmla="*/ 202 w 265"/>
                <a:gd name="T41" fmla="*/ 105 h 117"/>
                <a:gd name="T42" fmla="*/ 216 w 265"/>
                <a:gd name="T43" fmla="*/ 98 h 117"/>
                <a:gd name="T44" fmla="*/ 227 w 265"/>
                <a:gd name="T45" fmla="*/ 90 h 117"/>
                <a:gd name="T46" fmla="*/ 237 w 265"/>
                <a:gd name="T47" fmla="*/ 81 h 117"/>
                <a:gd name="T48" fmla="*/ 246 w 265"/>
                <a:gd name="T49" fmla="*/ 70 h 117"/>
                <a:gd name="T50" fmla="*/ 253 w 265"/>
                <a:gd name="T51" fmla="*/ 60 h 117"/>
                <a:gd name="T52" fmla="*/ 258 w 265"/>
                <a:gd name="T53" fmla="*/ 51 h 117"/>
                <a:gd name="T54" fmla="*/ 262 w 265"/>
                <a:gd name="T55" fmla="*/ 41 h 117"/>
                <a:gd name="T56" fmla="*/ 264 w 265"/>
                <a:gd name="T57" fmla="*/ 32 h 117"/>
                <a:gd name="T58" fmla="*/ 265 w 265"/>
                <a:gd name="T59" fmla="*/ 23 h 117"/>
                <a:gd name="T60" fmla="*/ 265 w 265"/>
                <a:gd name="T61" fmla="*/ 16 h 117"/>
                <a:gd name="T62" fmla="*/ 265 w 265"/>
                <a:gd name="T63" fmla="*/ 10 h 117"/>
                <a:gd name="T64" fmla="*/ 263 w 265"/>
                <a:gd name="T65" fmla="*/ 6 h 117"/>
                <a:gd name="T66" fmla="*/ 263 w 265"/>
                <a:gd name="T67" fmla="*/ 6 h 117"/>
                <a:gd name="T68" fmla="*/ 262 w 265"/>
                <a:gd name="T69" fmla="*/ 5 h 117"/>
                <a:gd name="T70" fmla="*/ 259 w 265"/>
                <a:gd name="T71" fmla="*/ 4 h 117"/>
                <a:gd name="T72" fmla="*/ 250 w 265"/>
                <a:gd name="T73" fmla="*/ 1 h 117"/>
                <a:gd name="T74" fmla="*/ 235 w 265"/>
                <a:gd name="T75" fmla="*/ 0 h 117"/>
                <a:gd name="T76" fmla="*/ 218 w 265"/>
                <a:gd name="T77" fmla="*/ 0 h 117"/>
                <a:gd name="T78" fmla="*/ 175 w 265"/>
                <a:gd name="T79" fmla="*/ 1 h 117"/>
                <a:gd name="T80" fmla="*/ 126 w 265"/>
                <a:gd name="T81" fmla="*/ 5 h 117"/>
                <a:gd name="T82" fmla="*/ 79 w 265"/>
                <a:gd name="T83" fmla="*/ 9 h 117"/>
                <a:gd name="T84" fmla="*/ 38 w 265"/>
                <a:gd name="T85" fmla="*/ 15 h 117"/>
                <a:gd name="T86" fmla="*/ 22 w 265"/>
                <a:gd name="T87" fmla="*/ 18 h 117"/>
                <a:gd name="T88" fmla="*/ 10 w 265"/>
                <a:gd name="T89" fmla="*/ 22 h 117"/>
                <a:gd name="T90" fmla="*/ 3 w 265"/>
                <a:gd name="T91" fmla="*/ 25 h 117"/>
                <a:gd name="T92" fmla="*/ 1 w 265"/>
                <a:gd name="T93" fmla="*/ 27 h 117"/>
                <a:gd name="T94" fmla="*/ 1 w 265"/>
                <a:gd name="T95" fmla="*/ 2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5" h="117">
                  <a:moveTo>
                    <a:pt x="1" y="29"/>
                  </a:moveTo>
                  <a:lnTo>
                    <a:pt x="1" y="29"/>
                  </a:lnTo>
                  <a:lnTo>
                    <a:pt x="0" y="35"/>
                  </a:lnTo>
                  <a:lnTo>
                    <a:pt x="1" y="47"/>
                  </a:lnTo>
                  <a:lnTo>
                    <a:pt x="3" y="52"/>
                  </a:lnTo>
                  <a:lnTo>
                    <a:pt x="5" y="59"/>
                  </a:lnTo>
                  <a:lnTo>
                    <a:pt x="10" y="66"/>
                  </a:lnTo>
                  <a:lnTo>
                    <a:pt x="15" y="74"/>
                  </a:lnTo>
                  <a:lnTo>
                    <a:pt x="22" y="81"/>
                  </a:lnTo>
                  <a:lnTo>
                    <a:pt x="30" y="87"/>
                  </a:lnTo>
                  <a:lnTo>
                    <a:pt x="40" y="94"/>
                  </a:lnTo>
                  <a:lnTo>
                    <a:pt x="53" y="100"/>
                  </a:lnTo>
                  <a:lnTo>
                    <a:pt x="66" y="105"/>
                  </a:lnTo>
                  <a:lnTo>
                    <a:pt x="83" y="110"/>
                  </a:lnTo>
                  <a:lnTo>
                    <a:pt x="102" y="113"/>
                  </a:lnTo>
                  <a:lnTo>
                    <a:pt x="124" y="116"/>
                  </a:lnTo>
                  <a:lnTo>
                    <a:pt x="124" y="116"/>
                  </a:lnTo>
                  <a:lnTo>
                    <a:pt x="147" y="117"/>
                  </a:lnTo>
                  <a:lnTo>
                    <a:pt x="167" y="115"/>
                  </a:lnTo>
                  <a:lnTo>
                    <a:pt x="185" y="111"/>
                  </a:lnTo>
                  <a:lnTo>
                    <a:pt x="202" y="105"/>
                  </a:lnTo>
                  <a:lnTo>
                    <a:pt x="216" y="98"/>
                  </a:lnTo>
                  <a:lnTo>
                    <a:pt x="227" y="90"/>
                  </a:lnTo>
                  <a:lnTo>
                    <a:pt x="237" y="81"/>
                  </a:lnTo>
                  <a:lnTo>
                    <a:pt x="246" y="70"/>
                  </a:lnTo>
                  <a:lnTo>
                    <a:pt x="253" y="60"/>
                  </a:lnTo>
                  <a:lnTo>
                    <a:pt x="258" y="51"/>
                  </a:lnTo>
                  <a:lnTo>
                    <a:pt x="262" y="41"/>
                  </a:lnTo>
                  <a:lnTo>
                    <a:pt x="264" y="32"/>
                  </a:lnTo>
                  <a:lnTo>
                    <a:pt x="265" y="23"/>
                  </a:lnTo>
                  <a:lnTo>
                    <a:pt x="265" y="16"/>
                  </a:lnTo>
                  <a:lnTo>
                    <a:pt x="265" y="10"/>
                  </a:lnTo>
                  <a:lnTo>
                    <a:pt x="263" y="6"/>
                  </a:lnTo>
                  <a:lnTo>
                    <a:pt x="263" y="6"/>
                  </a:lnTo>
                  <a:lnTo>
                    <a:pt x="262" y="5"/>
                  </a:lnTo>
                  <a:lnTo>
                    <a:pt x="259" y="4"/>
                  </a:lnTo>
                  <a:lnTo>
                    <a:pt x="250" y="1"/>
                  </a:lnTo>
                  <a:lnTo>
                    <a:pt x="235" y="0"/>
                  </a:lnTo>
                  <a:lnTo>
                    <a:pt x="218" y="0"/>
                  </a:lnTo>
                  <a:lnTo>
                    <a:pt x="175" y="1"/>
                  </a:lnTo>
                  <a:lnTo>
                    <a:pt x="126" y="5"/>
                  </a:lnTo>
                  <a:lnTo>
                    <a:pt x="79" y="9"/>
                  </a:lnTo>
                  <a:lnTo>
                    <a:pt x="38" y="15"/>
                  </a:lnTo>
                  <a:lnTo>
                    <a:pt x="22" y="18"/>
                  </a:lnTo>
                  <a:lnTo>
                    <a:pt x="10" y="22"/>
                  </a:lnTo>
                  <a:lnTo>
                    <a:pt x="3" y="25"/>
                  </a:lnTo>
                  <a:lnTo>
                    <a:pt x="1" y="27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4" name="Freeform 84"/>
            <p:cNvSpPr/>
            <p:nvPr/>
          </p:nvSpPr>
          <p:spPr bwMode="auto">
            <a:xfrm>
              <a:off x="9645575" y="2805958"/>
              <a:ext cx="606425" cy="266700"/>
            </a:xfrm>
            <a:custGeom>
              <a:avLst/>
              <a:gdLst>
                <a:gd name="T0" fmla="*/ 0 w 382"/>
                <a:gd name="T1" fmla="*/ 168 h 168"/>
                <a:gd name="T2" fmla="*/ 0 w 382"/>
                <a:gd name="T3" fmla="*/ 168 h 168"/>
                <a:gd name="T4" fmla="*/ 38 w 382"/>
                <a:gd name="T5" fmla="*/ 166 h 168"/>
                <a:gd name="T6" fmla="*/ 129 w 382"/>
                <a:gd name="T7" fmla="*/ 158 h 168"/>
                <a:gd name="T8" fmla="*/ 182 w 382"/>
                <a:gd name="T9" fmla="*/ 152 h 168"/>
                <a:gd name="T10" fmla="*/ 234 w 382"/>
                <a:gd name="T11" fmla="*/ 147 h 168"/>
                <a:gd name="T12" fmla="*/ 280 w 382"/>
                <a:gd name="T13" fmla="*/ 141 h 168"/>
                <a:gd name="T14" fmla="*/ 317 w 382"/>
                <a:gd name="T15" fmla="*/ 134 h 168"/>
                <a:gd name="T16" fmla="*/ 317 w 382"/>
                <a:gd name="T17" fmla="*/ 134 h 168"/>
                <a:gd name="T18" fmla="*/ 323 w 382"/>
                <a:gd name="T19" fmla="*/ 133 h 168"/>
                <a:gd name="T20" fmla="*/ 330 w 382"/>
                <a:gd name="T21" fmla="*/ 130 h 168"/>
                <a:gd name="T22" fmla="*/ 343 w 382"/>
                <a:gd name="T23" fmla="*/ 124 h 168"/>
                <a:gd name="T24" fmla="*/ 354 w 382"/>
                <a:gd name="T25" fmla="*/ 115 h 168"/>
                <a:gd name="T26" fmla="*/ 363 w 382"/>
                <a:gd name="T27" fmla="*/ 106 h 168"/>
                <a:gd name="T28" fmla="*/ 370 w 382"/>
                <a:gd name="T29" fmla="*/ 95 h 168"/>
                <a:gd name="T30" fmla="*/ 375 w 382"/>
                <a:gd name="T31" fmla="*/ 83 h 168"/>
                <a:gd name="T32" fmla="*/ 380 w 382"/>
                <a:gd name="T33" fmla="*/ 71 h 168"/>
                <a:gd name="T34" fmla="*/ 382 w 382"/>
                <a:gd name="T35" fmla="*/ 58 h 168"/>
                <a:gd name="T36" fmla="*/ 382 w 382"/>
                <a:gd name="T37" fmla="*/ 47 h 168"/>
                <a:gd name="T38" fmla="*/ 380 w 382"/>
                <a:gd name="T39" fmla="*/ 36 h 168"/>
                <a:gd name="T40" fmla="*/ 377 w 382"/>
                <a:gd name="T41" fmla="*/ 26 h 168"/>
                <a:gd name="T42" fmla="*/ 371 w 382"/>
                <a:gd name="T43" fmla="*/ 17 h 168"/>
                <a:gd name="T44" fmla="*/ 367 w 382"/>
                <a:gd name="T45" fmla="*/ 12 h 168"/>
                <a:gd name="T46" fmla="*/ 363 w 382"/>
                <a:gd name="T47" fmla="*/ 9 h 168"/>
                <a:gd name="T48" fmla="*/ 358 w 382"/>
                <a:gd name="T49" fmla="*/ 5 h 168"/>
                <a:gd name="T50" fmla="*/ 354 w 382"/>
                <a:gd name="T51" fmla="*/ 3 h 168"/>
                <a:gd name="T52" fmla="*/ 348 w 382"/>
                <a:gd name="T53" fmla="*/ 2 h 168"/>
                <a:gd name="T54" fmla="*/ 341 w 382"/>
                <a:gd name="T55" fmla="*/ 1 h 168"/>
                <a:gd name="T56" fmla="*/ 336 w 382"/>
                <a:gd name="T57" fmla="*/ 0 h 168"/>
                <a:gd name="T58" fmla="*/ 328 w 382"/>
                <a:gd name="T59" fmla="*/ 1 h 168"/>
                <a:gd name="T60" fmla="*/ 328 w 382"/>
                <a:gd name="T61" fmla="*/ 1 h 168"/>
                <a:gd name="T62" fmla="*/ 275 w 382"/>
                <a:gd name="T63" fmla="*/ 5 h 168"/>
                <a:gd name="T64" fmla="*/ 233 w 382"/>
                <a:gd name="T65" fmla="*/ 11 h 168"/>
                <a:gd name="T66" fmla="*/ 198 w 382"/>
                <a:gd name="T67" fmla="*/ 17 h 168"/>
                <a:gd name="T68" fmla="*/ 0 w 382"/>
                <a:gd name="T6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168">
                  <a:moveTo>
                    <a:pt x="0" y="168"/>
                  </a:moveTo>
                  <a:lnTo>
                    <a:pt x="0" y="168"/>
                  </a:lnTo>
                  <a:lnTo>
                    <a:pt x="38" y="166"/>
                  </a:lnTo>
                  <a:lnTo>
                    <a:pt x="129" y="158"/>
                  </a:lnTo>
                  <a:lnTo>
                    <a:pt x="182" y="152"/>
                  </a:lnTo>
                  <a:lnTo>
                    <a:pt x="234" y="147"/>
                  </a:lnTo>
                  <a:lnTo>
                    <a:pt x="280" y="141"/>
                  </a:lnTo>
                  <a:lnTo>
                    <a:pt x="317" y="134"/>
                  </a:lnTo>
                  <a:lnTo>
                    <a:pt x="317" y="134"/>
                  </a:lnTo>
                  <a:lnTo>
                    <a:pt x="323" y="133"/>
                  </a:lnTo>
                  <a:lnTo>
                    <a:pt x="330" y="130"/>
                  </a:lnTo>
                  <a:lnTo>
                    <a:pt x="343" y="124"/>
                  </a:lnTo>
                  <a:lnTo>
                    <a:pt x="354" y="115"/>
                  </a:lnTo>
                  <a:lnTo>
                    <a:pt x="363" y="106"/>
                  </a:lnTo>
                  <a:lnTo>
                    <a:pt x="370" y="95"/>
                  </a:lnTo>
                  <a:lnTo>
                    <a:pt x="375" y="83"/>
                  </a:lnTo>
                  <a:lnTo>
                    <a:pt x="380" y="71"/>
                  </a:lnTo>
                  <a:lnTo>
                    <a:pt x="382" y="58"/>
                  </a:lnTo>
                  <a:lnTo>
                    <a:pt x="382" y="47"/>
                  </a:lnTo>
                  <a:lnTo>
                    <a:pt x="380" y="36"/>
                  </a:lnTo>
                  <a:lnTo>
                    <a:pt x="377" y="26"/>
                  </a:lnTo>
                  <a:lnTo>
                    <a:pt x="371" y="17"/>
                  </a:lnTo>
                  <a:lnTo>
                    <a:pt x="367" y="12"/>
                  </a:lnTo>
                  <a:lnTo>
                    <a:pt x="363" y="9"/>
                  </a:lnTo>
                  <a:lnTo>
                    <a:pt x="358" y="5"/>
                  </a:lnTo>
                  <a:lnTo>
                    <a:pt x="354" y="3"/>
                  </a:lnTo>
                  <a:lnTo>
                    <a:pt x="348" y="2"/>
                  </a:lnTo>
                  <a:lnTo>
                    <a:pt x="341" y="1"/>
                  </a:lnTo>
                  <a:lnTo>
                    <a:pt x="336" y="0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275" y="5"/>
                  </a:lnTo>
                  <a:lnTo>
                    <a:pt x="233" y="11"/>
                  </a:lnTo>
                  <a:lnTo>
                    <a:pt x="198" y="17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E8B18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5" name="Freeform 85"/>
            <p:cNvSpPr/>
            <p:nvPr/>
          </p:nvSpPr>
          <p:spPr bwMode="auto">
            <a:xfrm>
              <a:off x="8926438" y="4593483"/>
              <a:ext cx="1565275" cy="1022350"/>
            </a:xfrm>
            <a:custGeom>
              <a:avLst/>
              <a:gdLst>
                <a:gd name="T0" fmla="*/ 0 w 986"/>
                <a:gd name="T1" fmla="*/ 12 h 644"/>
                <a:gd name="T2" fmla="*/ 2 w 986"/>
                <a:gd name="T3" fmla="*/ 95 h 644"/>
                <a:gd name="T4" fmla="*/ 10 w 986"/>
                <a:gd name="T5" fmla="*/ 275 h 644"/>
                <a:gd name="T6" fmla="*/ 11 w 986"/>
                <a:gd name="T7" fmla="*/ 330 h 644"/>
                <a:gd name="T8" fmla="*/ 5 w 986"/>
                <a:gd name="T9" fmla="*/ 497 h 644"/>
                <a:gd name="T10" fmla="*/ 132 w 986"/>
                <a:gd name="T11" fmla="*/ 644 h 644"/>
                <a:gd name="T12" fmla="*/ 136 w 986"/>
                <a:gd name="T13" fmla="*/ 514 h 644"/>
                <a:gd name="T14" fmla="*/ 140 w 986"/>
                <a:gd name="T15" fmla="*/ 358 h 644"/>
                <a:gd name="T16" fmla="*/ 143 w 986"/>
                <a:gd name="T17" fmla="*/ 291 h 644"/>
                <a:gd name="T18" fmla="*/ 149 w 986"/>
                <a:gd name="T19" fmla="*/ 233 h 644"/>
                <a:gd name="T20" fmla="*/ 159 w 986"/>
                <a:gd name="T21" fmla="*/ 195 h 644"/>
                <a:gd name="T22" fmla="*/ 168 w 986"/>
                <a:gd name="T23" fmla="*/ 175 h 644"/>
                <a:gd name="T24" fmla="*/ 173 w 986"/>
                <a:gd name="T25" fmla="*/ 167 h 644"/>
                <a:gd name="T26" fmla="*/ 185 w 986"/>
                <a:gd name="T27" fmla="*/ 161 h 644"/>
                <a:gd name="T28" fmla="*/ 205 w 986"/>
                <a:gd name="T29" fmla="*/ 157 h 644"/>
                <a:gd name="T30" fmla="*/ 272 w 986"/>
                <a:gd name="T31" fmla="*/ 150 h 644"/>
                <a:gd name="T32" fmla="*/ 360 w 986"/>
                <a:gd name="T33" fmla="*/ 147 h 644"/>
                <a:gd name="T34" fmla="*/ 460 w 986"/>
                <a:gd name="T35" fmla="*/ 147 h 644"/>
                <a:gd name="T36" fmla="*/ 646 w 986"/>
                <a:gd name="T37" fmla="*/ 155 h 644"/>
                <a:gd name="T38" fmla="*/ 712 w 986"/>
                <a:gd name="T39" fmla="*/ 161 h 644"/>
                <a:gd name="T40" fmla="*/ 739 w 986"/>
                <a:gd name="T41" fmla="*/ 166 h 644"/>
                <a:gd name="T42" fmla="*/ 742 w 986"/>
                <a:gd name="T43" fmla="*/ 167 h 644"/>
                <a:gd name="T44" fmla="*/ 750 w 986"/>
                <a:gd name="T45" fmla="*/ 178 h 644"/>
                <a:gd name="T46" fmla="*/ 773 w 986"/>
                <a:gd name="T47" fmla="*/ 237 h 644"/>
                <a:gd name="T48" fmla="*/ 808 w 986"/>
                <a:gd name="T49" fmla="*/ 343 h 644"/>
                <a:gd name="T50" fmla="*/ 986 w 986"/>
                <a:gd name="T51" fmla="*/ 386 h 644"/>
                <a:gd name="T52" fmla="*/ 982 w 986"/>
                <a:gd name="T53" fmla="*/ 371 h 644"/>
                <a:gd name="T54" fmla="*/ 959 w 986"/>
                <a:gd name="T55" fmla="*/ 274 h 644"/>
                <a:gd name="T56" fmla="*/ 937 w 986"/>
                <a:gd name="T57" fmla="*/ 209 h 644"/>
                <a:gd name="T58" fmla="*/ 911 w 986"/>
                <a:gd name="T59" fmla="*/ 141 h 644"/>
                <a:gd name="T60" fmla="*/ 887 w 986"/>
                <a:gd name="T61" fmla="*/ 94 h 644"/>
                <a:gd name="T62" fmla="*/ 870 w 986"/>
                <a:gd name="T63" fmla="*/ 66 h 644"/>
                <a:gd name="T64" fmla="*/ 851 w 986"/>
                <a:gd name="T65" fmla="*/ 43 h 644"/>
                <a:gd name="T66" fmla="*/ 832 w 986"/>
                <a:gd name="T67" fmla="*/ 24 h 644"/>
                <a:gd name="T68" fmla="*/ 810 w 986"/>
                <a:gd name="T69" fmla="*/ 13 h 644"/>
                <a:gd name="T70" fmla="*/ 799 w 986"/>
                <a:gd name="T71" fmla="*/ 8 h 644"/>
                <a:gd name="T72" fmla="*/ 747 w 986"/>
                <a:gd name="T73" fmla="*/ 2 h 644"/>
                <a:gd name="T74" fmla="*/ 682 w 986"/>
                <a:gd name="T75" fmla="*/ 0 h 644"/>
                <a:gd name="T76" fmla="*/ 603 w 986"/>
                <a:gd name="T77" fmla="*/ 3 h 644"/>
                <a:gd name="T78" fmla="*/ 405 w 986"/>
                <a:gd name="T79" fmla="*/ 13 h 644"/>
                <a:gd name="T80" fmla="*/ 284 w 986"/>
                <a:gd name="T81" fmla="*/ 16 h 644"/>
                <a:gd name="T82" fmla="*/ 149 w 986"/>
                <a:gd name="T83" fmla="*/ 16 h 644"/>
                <a:gd name="T84" fmla="*/ 0 w 986"/>
                <a:gd name="T85" fmla="*/ 12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6" h="644">
                  <a:moveTo>
                    <a:pt x="0" y="12"/>
                  </a:moveTo>
                  <a:lnTo>
                    <a:pt x="0" y="12"/>
                  </a:lnTo>
                  <a:lnTo>
                    <a:pt x="0" y="51"/>
                  </a:lnTo>
                  <a:lnTo>
                    <a:pt x="2" y="95"/>
                  </a:lnTo>
                  <a:lnTo>
                    <a:pt x="7" y="190"/>
                  </a:lnTo>
                  <a:lnTo>
                    <a:pt x="10" y="275"/>
                  </a:lnTo>
                  <a:lnTo>
                    <a:pt x="11" y="308"/>
                  </a:lnTo>
                  <a:lnTo>
                    <a:pt x="11" y="330"/>
                  </a:lnTo>
                  <a:lnTo>
                    <a:pt x="11" y="330"/>
                  </a:lnTo>
                  <a:lnTo>
                    <a:pt x="5" y="497"/>
                  </a:lnTo>
                  <a:lnTo>
                    <a:pt x="0" y="634"/>
                  </a:lnTo>
                  <a:lnTo>
                    <a:pt x="132" y="644"/>
                  </a:lnTo>
                  <a:lnTo>
                    <a:pt x="132" y="644"/>
                  </a:lnTo>
                  <a:lnTo>
                    <a:pt x="136" y="514"/>
                  </a:lnTo>
                  <a:lnTo>
                    <a:pt x="140" y="358"/>
                  </a:lnTo>
                  <a:lnTo>
                    <a:pt x="140" y="358"/>
                  </a:lnTo>
                  <a:lnTo>
                    <a:pt x="142" y="318"/>
                  </a:lnTo>
                  <a:lnTo>
                    <a:pt x="143" y="291"/>
                  </a:lnTo>
                  <a:lnTo>
                    <a:pt x="146" y="262"/>
                  </a:lnTo>
                  <a:lnTo>
                    <a:pt x="149" y="233"/>
                  </a:lnTo>
                  <a:lnTo>
                    <a:pt x="155" y="206"/>
                  </a:lnTo>
                  <a:lnTo>
                    <a:pt x="159" y="195"/>
                  </a:lnTo>
                  <a:lnTo>
                    <a:pt x="163" y="184"/>
                  </a:lnTo>
                  <a:lnTo>
                    <a:pt x="168" y="175"/>
                  </a:lnTo>
                  <a:lnTo>
                    <a:pt x="173" y="167"/>
                  </a:lnTo>
                  <a:lnTo>
                    <a:pt x="173" y="167"/>
                  </a:lnTo>
                  <a:lnTo>
                    <a:pt x="178" y="164"/>
                  </a:lnTo>
                  <a:lnTo>
                    <a:pt x="185" y="161"/>
                  </a:lnTo>
                  <a:lnTo>
                    <a:pt x="194" y="159"/>
                  </a:lnTo>
                  <a:lnTo>
                    <a:pt x="205" y="157"/>
                  </a:lnTo>
                  <a:lnTo>
                    <a:pt x="234" y="153"/>
                  </a:lnTo>
                  <a:lnTo>
                    <a:pt x="272" y="150"/>
                  </a:lnTo>
                  <a:lnTo>
                    <a:pt x="314" y="149"/>
                  </a:lnTo>
                  <a:lnTo>
                    <a:pt x="360" y="147"/>
                  </a:lnTo>
                  <a:lnTo>
                    <a:pt x="409" y="147"/>
                  </a:lnTo>
                  <a:lnTo>
                    <a:pt x="460" y="147"/>
                  </a:lnTo>
                  <a:lnTo>
                    <a:pt x="559" y="151"/>
                  </a:lnTo>
                  <a:lnTo>
                    <a:pt x="646" y="155"/>
                  </a:lnTo>
                  <a:lnTo>
                    <a:pt x="682" y="158"/>
                  </a:lnTo>
                  <a:lnTo>
                    <a:pt x="712" y="161"/>
                  </a:lnTo>
                  <a:lnTo>
                    <a:pt x="732" y="164"/>
                  </a:lnTo>
                  <a:lnTo>
                    <a:pt x="739" y="166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6" y="171"/>
                  </a:lnTo>
                  <a:lnTo>
                    <a:pt x="750" y="178"/>
                  </a:lnTo>
                  <a:lnTo>
                    <a:pt x="761" y="203"/>
                  </a:lnTo>
                  <a:lnTo>
                    <a:pt x="773" y="237"/>
                  </a:lnTo>
                  <a:lnTo>
                    <a:pt x="785" y="274"/>
                  </a:lnTo>
                  <a:lnTo>
                    <a:pt x="808" y="343"/>
                  </a:lnTo>
                  <a:lnTo>
                    <a:pt x="817" y="374"/>
                  </a:lnTo>
                  <a:lnTo>
                    <a:pt x="986" y="386"/>
                  </a:lnTo>
                  <a:lnTo>
                    <a:pt x="986" y="386"/>
                  </a:lnTo>
                  <a:lnTo>
                    <a:pt x="982" y="371"/>
                  </a:lnTo>
                  <a:lnTo>
                    <a:pt x="973" y="332"/>
                  </a:lnTo>
                  <a:lnTo>
                    <a:pt x="959" y="274"/>
                  </a:lnTo>
                  <a:lnTo>
                    <a:pt x="948" y="243"/>
                  </a:lnTo>
                  <a:lnTo>
                    <a:pt x="937" y="209"/>
                  </a:lnTo>
                  <a:lnTo>
                    <a:pt x="925" y="175"/>
                  </a:lnTo>
                  <a:lnTo>
                    <a:pt x="911" y="141"/>
                  </a:lnTo>
                  <a:lnTo>
                    <a:pt x="896" y="109"/>
                  </a:lnTo>
                  <a:lnTo>
                    <a:pt x="887" y="94"/>
                  </a:lnTo>
                  <a:lnTo>
                    <a:pt x="879" y="80"/>
                  </a:lnTo>
                  <a:lnTo>
                    <a:pt x="870" y="66"/>
                  </a:lnTo>
                  <a:lnTo>
                    <a:pt x="861" y="55"/>
                  </a:lnTo>
                  <a:lnTo>
                    <a:pt x="851" y="43"/>
                  </a:lnTo>
                  <a:lnTo>
                    <a:pt x="842" y="33"/>
                  </a:lnTo>
                  <a:lnTo>
                    <a:pt x="832" y="24"/>
                  </a:lnTo>
                  <a:lnTo>
                    <a:pt x="820" y="17"/>
                  </a:lnTo>
                  <a:lnTo>
                    <a:pt x="810" y="13"/>
                  </a:lnTo>
                  <a:lnTo>
                    <a:pt x="799" y="8"/>
                  </a:lnTo>
                  <a:lnTo>
                    <a:pt x="799" y="8"/>
                  </a:lnTo>
                  <a:lnTo>
                    <a:pt x="775" y="4"/>
                  </a:lnTo>
                  <a:lnTo>
                    <a:pt x="747" y="2"/>
                  </a:lnTo>
                  <a:lnTo>
                    <a:pt x="716" y="0"/>
                  </a:lnTo>
                  <a:lnTo>
                    <a:pt x="682" y="0"/>
                  </a:lnTo>
                  <a:lnTo>
                    <a:pt x="645" y="2"/>
                  </a:lnTo>
                  <a:lnTo>
                    <a:pt x="603" y="3"/>
                  </a:lnTo>
                  <a:lnTo>
                    <a:pt x="512" y="8"/>
                  </a:lnTo>
                  <a:lnTo>
                    <a:pt x="405" y="13"/>
                  </a:lnTo>
                  <a:lnTo>
                    <a:pt x="346" y="15"/>
                  </a:lnTo>
                  <a:lnTo>
                    <a:pt x="284" y="16"/>
                  </a:lnTo>
                  <a:lnTo>
                    <a:pt x="218" y="17"/>
                  </a:lnTo>
                  <a:lnTo>
                    <a:pt x="149" y="16"/>
                  </a:lnTo>
                  <a:lnTo>
                    <a:pt x="76" y="15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6" name="Freeform 86"/>
            <p:cNvSpPr/>
            <p:nvPr/>
          </p:nvSpPr>
          <p:spPr bwMode="auto">
            <a:xfrm>
              <a:off x="10178975" y="5104658"/>
              <a:ext cx="346075" cy="171450"/>
            </a:xfrm>
            <a:custGeom>
              <a:avLst/>
              <a:gdLst>
                <a:gd name="T0" fmla="*/ 113 w 218"/>
                <a:gd name="T1" fmla="*/ 106 h 108"/>
                <a:gd name="T2" fmla="*/ 113 w 218"/>
                <a:gd name="T3" fmla="*/ 106 h 108"/>
                <a:gd name="T4" fmla="*/ 90 w 218"/>
                <a:gd name="T5" fmla="*/ 107 h 108"/>
                <a:gd name="T6" fmla="*/ 68 w 218"/>
                <a:gd name="T7" fmla="*/ 108 h 108"/>
                <a:gd name="T8" fmla="*/ 47 w 218"/>
                <a:gd name="T9" fmla="*/ 107 h 108"/>
                <a:gd name="T10" fmla="*/ 37 w 218"/>
                <a:gd name="T11" fmla="*/ 107 h 108"/>
                <a:gd name="T12" fmla="*/ 29 w 218"/>
                <a:gd name="T13" fmla="*/ 105 h 108"/>
                <a:gd name="T14" fmla="*/ 21 w 218"/>
                <a:gd name="T15" fmla="*/ 103 h 108"/>
                <a:gd name="T16" fmla="*/ 15 w 218"/>
                <a:gd name="T17" fmla="*/ 99 h 108"/>
                <a:gd name="T18" fmla="*/ 9 w 218"/>
                <a:gd name="T19" fmla="*/ 95 h 108"/>
                <a:gd name="T20" fmla="*/ 4 w 218"/>
                <a:gd name="T21" fmla="*/ 90 h 108"/>
                <a:gd name="T22" fmla="*/ 2 w 218"/>
                <a:gd name="T23" fmla="*/ 83 h 108"/>
                <a:gd name="T24" fmla="*/ 0 w 218"/>
                <a:gd name="T25" fmla="*/ 76 h 108"/>
                <a:gd name="T26" fmla="*/ 1 w 218"/>
                <a:gd name="T27" fmla="*/ 68 h 108"/>
                <a:gd name="T28" fmla="*/ 3 w 218"/>
                <a:gd name="T29" fmla="*/ 56 h 108"/>
                <a:gd name="T30" fmla="*/ 3 w 218"/>
                <a:gd name="T31" fmla="*/ 56 h 108"/>
                <a:gd name="T32" fmla="*/ 5 w 218"/>
                <a:gd name="T33" fmla="*/ 51 h 108"/>
                <a:gd name="T34" fmla="*/ 9 w 218"/>
                <a:gd name="T35" fmla="*/ 45 h 108"/>
                <a:gd name="T36" fmla="*/ 12 w 218"/>
                <a:gd name="T37" fmla="*/ 39 h 108"/>
                <a:gd name="T38" fmla="*/ 17 w 218"/>
                <a:gd name="T39" fmla="*/ 34 h 108"/>
                <a:gd name="T40" fmla="*/ 27 w 218"/>
                <a:gd name="T41" fmla="*/ 23 h 108"/>
                <a:gd name="T42" fmla="*/ 41 w 218"/>
                <a:gd name="T43" fmla="*/ 14 h 108"/>
                <a:gd name="T44" fmla="*/ 56 w 218"/>
                <a:gd name="T45" fmla="*/ 8 h 108"/>
                <a:gd name="T46" fmla="*/ 73 w 218"/>
                <a:gd name="T47" fmla="*/ 2 h 108"/>
                <a:gd name="T48" fmla="*/ 84 w 218"/>
                <a:gd name="T49" fmla="*/ 1 h 108"/>
                <a:gd name="T50" fmla="*/ 94 w 218"/>
                <a:gd name="T51" fmla="*/ 0 h 108"/>
                <a:gd name="T52" fmla="*/ 104 w 218"/>
                <a:gd name="T53" fmla="*/ 0 h 108"/>
                <a:gd name="T54" fmla="*/ 115 w 218"/>
                <a:gd name="T55" fmla="*/ 0 h 108"/>
                <a:gd name="T56" fmla="*/ 115 w 218"/>
                <a:gd name="T57" fmla="*/ 0 h 108"/>
                <a:gd name="T58" fmla="*/ 137 w 218"/>
                <a:gd name="T59" fmla="*/ 2 h 108"/>
                <a:gd name="T60" fmla="*/ 156 w 218"/>
                <a:gd name="T61" fmla="*/ 8 h 108"/>
                <a:gd name="T62" fmla="*/ 174 w 218"/>
                <a:gd name="T63" fmla="*/ 14 h 108"/>
                <a:gd name="T64" fmla="*/ 182 w 218"/>
                <a:gd name="T65" fmla="*/ 18 h 108"/>
                <a:gd name="T66" fmla="*/ 190 w 218"/>
                <a:gd name="T67" fmla="*/ 22 h 108"/>
                <a:gd name="T68" fmla="*/ 197 w 218"/>
                <a:gd name="T69" fmla="*/ 28 h 108"/>
                <a:gd name="T70" fmla="*/ 202 w 218"/>
                <a:gd name="T71" fmla="*/ 33 h 108"/>
                <a:gd name="T72" fmla="*/ 208 w 218"/>
                <a:gd name="T73" fmla="*/ 38 h 108"/>
                <a:gd name="T74" fmla="*/ 211 w 218"/>
                <a:gd name="T75" fmla="*/ 44 h 108"/>
                <a:gd name="T76" fmla="*/ 215 w 218"/>
                <a:gd name="T77" fmla="*/ 51 h 108"/>
                <a:gd name="T78" fmla="*/ 217 w 218"/>
                <a:gd name="T79" fmla="*/ 56 h 108"/>
                <a:gd name="T80" fmla="*/ 218 w 218"/>
                <a:gd name="T81" fmla="*/ 63 h 108"/>
                <a:gd name="T82" fmla="*/ 218 w 218"/>
                <a:gd name="T83" fmla="*/ 70 h 108"/>
                <a:gd name="T84" fmla="*/ 218 w 218"/>
                <a:gd name="T85" fmla="*/ 70 h 108"/>
                <a:gd name="T86" fmla="*/ 218 w 218"/>
                <a:gd name="T87" fmla="*/ 76 h 108"/>
                <a:gd name="T88" fmla="*/ 217 w 218"/>
                <a:gd name="T89" fmla="*/ 81 h 108"/>
                <a:gd name="T90" fmla="*/ 215 w 218"/>
                <a:gd name="T91" fmla="*/ 86 h 108"/>
                <a:gd name="T92" fmla="*/ 213 w 218"/>
                <a:gd name="T93" fmla="*/ 89 h 108"/>
                <a:gd name="T94" fmla="*/ 208 w 218"/>
                <a:gd name="T95" fmla="*/ 92 h 108"/>
                <a:gd name="T96" fmla="*/ 205 w 218"/>
                <a:gd name="T97" fmla="*/ 95 h 108"/>
                <a:gd name="T98" fmla="*/ 199 w 218"/>
                <a:gd name="T99" fmla="*/ 97 h 108"/>
                <a:gd name="T100" fmla="*/ 193 w 218"/>
                <a:gd name="T101" fmla="*/ 99 h 108"/>
                <a:gd name="T102" fmla="*/ 180 w 218"/>
                <a:gd name="T103" fmla="*/ 102 h 108"/>
                <a:gd name="T104" fmla="*/ 162 w 218"/>
                <a:gd name="T105" fmla="*/ 104 h 108"/>
                <a:gd name="T106" fmla="*/ 113 w 218"/>
                <a:gd name="T107" fmla="*/ 106 h 108"/>
                <a:gd name="T108" fmla="*/ 113 w 218"/>
                <a:gd name="T109" fmla="*/ 10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8" h="108">
                  <a:moveTo>
                    <a:pt x="113" y="106"/>
                  </a:moveTo>
                  <a:lnTo>
                    <a:pt x="113" y="106"/>
                  </a:lnTo>
                  <a:lnTo>
                    <a:pt x="90" y="107"/>
                  </a:lnTo>
                  <a:lnTo>
                    <a:pt x="68" y="108"/>
                  </a:lnTo>
                  <a:lnTo>
                    <a:pt x="47" y="107"/>
                  </a:lnTo>
                  <a:lnTo>
                    <a:pt x="37" y="107"/>
                  </a:lnTo>
                  <a:lnTo>
                    <a:pt x="29" y="105"/>
                  </a:lnTo>
                  <a:lnTo>
                    <a:pt x="21" y="103"/>
                  </a:lnTo>
                  <a:lnTo>
                    <a:pt x="15" y="99"/>
                  </a:lnTo>
                  <a:lnTo>
                    <a:pt x="9" y="95"/>
                  </a:lnTo>
                  <a:lnTo>
                    <a:pt x="4" y="90"/>
                  </a:lnTo>
                  <a:lnTo>
                    <a:pt x="2" y="83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9" y="45"/>
                  </a:lnTo>
                  <a:lnTo>
                    <a:pt x="12" y="39"/>
                  </a:lnTo>
                  <a:lnTo>
                    <a:pt x="17" y="34"/>
                  </a:lnTo>
                  <a:lnTo>
                    <a:pt x="27" y="23"/>
                  </a:lnTo>
                  <a:lnTo>
                    <a:pt x="41" y="14"/>
                  </a:lnTo>
                  <a:lnTo>
                    <a:pt x="56" y="8"/>
                  </a:lnTo>
                  <a:lnTo>
                    <a:pt x="73" y="2"/>
                  </a:lnTo>
                  <a:lnTo>
                    <a:pt x="84" y="1"/>
                  </a:lnTo>
                  <a:lnTo>
                    <a:pt x="94" y="0"/>
                  </a:lnTo>
                  <a:lnTo>
                    <a:pt x="104" y="0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37" y="2"/>
                  </a:lnTo>
                  <a:lnTo>
                    <a:pt x="156" y="8"/>
                  </a:lnTo>
                  <a:lnTo>
                    <a:pt x="174" y="14"/>
                  </a:lnTo>
                  <a:lnTo>
                    <a:pt x="182" y="18"/>
                  </a:lnTo>
                  <a:lnTo>
                    <a:pt x="190" y="22"/>
                  </a:lnTo>
                  <a:lnTo>
                    <a:pt x="197" y="28"/>
                  </a:lnTo>
                  <a:lnTo>
                    <a:pt x="202" y="33"/>
                  </a:lnTo>
                  <a:lnTo>
                    <a:pt x="208" y="38"/>
                  </a:lnTo>
                  <a:lnTo>
                    <a:pt x="211" y="44"/>
                  </a:lnTo>
                  <a:lnTo>
                    <a:pt x="215" y="51"/>
                  </a:lnTo>
                  <a:lnTo>
                    <a:pt x="217" y="56"/>
                  </a:lnTo>
                  <a:lnTo>
                    <a:pt x="218" y="63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18" y="76"/>
                  </a:lnTo>
                  <a:lnTo>
                    <a:pt x="217" y="81"/>
                  </a:lnTo>
                  <a:lnTo>
                    <a:pt x="215" y="86"/>
                  </a:lnTo>
                  <a:lnTo>
                    <a:pt x="213" y="89"/>
                  </a:lnTo>
                  <a:lnTo>
                    <a:pt x="208" y="92"/>
                  </a:lnTo>
                  <a:lnTo>
                    <a:pt x="205" y="95"/>
                  </a:lnTo>
                  <a:lnTo>
                    <a:pt x="199" y="97"/>
                  </a:lnTo>
                  <a:lnTo>
                    <a:pt x="193" y="99"/>
                  </a:lnTo>
                  <a:lnTo>
                    <a:pt x="180" y="102"/>
                  </a:lnTo>
                  <a:lnTo>
                    <a:pt x="162" y="104"/>
                  </a:lnTo>
                  <a:lnTo>
                    <a:pt x="113" y="106"/>
                  </a:lnTo>
                  <a:lnTo>
                    <a:pt x="113" y="106"/>
                  </a:lnTo>
                  <a:close/>
                </a:path>
              </a:pathLst>
            </a:custGeom>
            <a:solidFill>
              <a:srgbClr val="26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7" name="Freeform 87"/>
            <p:cNvSpPr/>
            <p:nvPr/>
          </p:nvSpPr>
          <p:spPr bwMode="auto">
            <a:xfrm>
              <a:off x="10169450" y="5231658"/>
              <a:ext cx="376238" cy="57150"/>
            </a:xfrm>
            <a:custGeom>
              <a:avLst/>
              <a:gdLst>
                <a:gd name="T0" fmla="*/ 237 w 237"/>
                <a:gd name="T1" fmla="*/ 16 h 36"/>
                <a:gd name="T2" fmla="*/ 237 w 237"/>
                <a:gd name="T3" fmla="*/ 16 h 36"/>
                <a:gd name="T4" fmla="*/ 236 w 237"/>
                <a:gd name="T5" fmla="*/ 22 h 36"/>
                <a:gd name="T6" fmla="*/ 232 w 237"/>
                <a:gd name="T7" fmla="*/ 27 h 36"/>
                <a:gd name="T8" fmla="*/ 228 w 237"/>
                <a:gd name="T9" fmla="*/ 31 h 36"/>
                <a:gd name="T10" fmla="*/ 221 w 237"/>
                <a:gd name="T11" fmla="*/ 32 h 36"/>
                <a:gd name="T12" fmla="*/ 16 w 237"/>
                <a:gd name="T13" fmla="*/ 36 h 36"/>
                <a:gd name="T14" fmla="*/ 16 w 237"/>
                <a:gd name="T15" fmla="*/ 36 h 36"/>
                <a:gd name="T16" fmla="*/ 9 w 237"/>
                <a:gd name="T17" fmla="*/ 35 h 36"/>
                <a:gd name="T18" fmla="*/ 5 w 237"/>
                <a:gd name="T19" fmla="*/ 33 h 36"/>
                <a:gd name="T20" fmla="*/ 1 w 237"/>
                <a:gd name="T21" fmla="*/ 27 h 36"/>
                <a:gd name="T22" fmla="*/ 0 w 237"/>
                <a:gd name="T23" fmla="*/ 22 h 36"/>
                <a:gd name="T24" fmla="*/ 0 w 237"/>
                <a:gd name="T25" fmla="*/ 22 h 36"/>
                <a:gd name="T26" fmla="*/ 0 w 237"/>
                <a:gd name="T27" fmla="*/ 22 h 36"/>
                <a:gd name="T28" fmla="*/ 1 w 237"/>
                <a:gd name="T29" fmla="*/ 16 h 36"/>
                <a:gd name="T30" fmla="*/ 5 w 237"/>
                <a:gd name="T31" fmla="*/ 10 h 36"/>
                <a:gd name="T32" fmla="*/ 9 w 237"/>
                <a:gd name="T33" fmla="*/ 7 h 36"/>
                <a:gd name="T34" fmla="*/ 15 w 237"/>
                <a:gd name="T35" fmla="*/ 6 h 36"/>
                <a:gd name="T36" fmla="*/ 221 w 237"/>
                <a:gd name="T37" fmla="*/ 0 h 36"/>
                <a:gd name="T38" fmla="*/ 221 w 237"/>
                <a:gd name="T39" fmla="*/ 0 h 36"/>
                <a:gd name="T40" fmla="*/ 226 w 237"/>
                <a:gd name="T41" fmla="*/ 1 h 36"/>
                <a:gd name="T42" fmla="*/ 232 w 237"/>
                <a:gd name="T43" fmla="*/ 5 h 36"/>
                <a:gd name="T44" fmla="*/ 236 w 237"/>
                <a:gd name="T45" fmla="*/ 10 h 36"/>
                <a:gd name="T46" fmla="*/ 237 w 237"/>
                <a:gd name="T47" fmla="*/ 16 h 36"/>
                <a:gd name="T48" fmla="*/ 237 w 237"/>
                <a:gd name="T4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7" h="36">
                  <a:moveTo>
                    <a:pt x="237" y="16"/>
                  </a:moveTo>
                  <a:lnTo>
                    <a:pt x="237" y="16"/>
                  </a:lnTo>
                  <a:lnTo>
                    <a:pt x="236" y="22"/>
                  </a:lnTo>
                  <a:lnTo>
                    <a:pt x="232" y="27"/>
                  </a:lnTo>
                  <a:lnTo>
                    <a:pt x="228" y="31"/>
                  </a:lnTo>
                  <a:lnTo>
                    <a:pt x="221" y="32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9" y="35"/>
                  </a:lnTo>
                  <a:lnTo>
                    <a:pt x="5" y="33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5" y="10"/>
                  </a:lnTo>
                  <a:lnTo>
                    <a:pt x="9" y="7"/>
                  </a:lnTo>
                  <a:lnTo>
                    <a:pt x="15" y="6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6" y="1"/>
                  </a:lnTo>
                  <a:lnTo>
                    <a:pt x="232" y="5"/>
                  </a:lnTo>
                  <a:lnTo>
                    <a:pt x="236" y="10"/>
                  </a:lnTo>
                  <a:lnTo>
                    <a:pt x="237" y="16"/>
                  </a:lnTo>
                  <a:lnTo>
                    <a:pt x="237" y="16"/>
                  </a:ln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8855000" y="5558683"/>
              <a:ext cx="346075" cy="174625"/>
            </a:xfrm>
            <a:custGeom>
              <a:avLst/>
              <a:gdLst>
                <a:gd name="T0" fmla="*/ 112 w 218"/>
                <a:gd name="T1" fmla="*/ 107 h 110"/>
                <a:gd name="T2" fmla="*/ 112 w 218"/>
                <a:gd name="T3" fmla="*/ 107 h 110"/>
                <a:gd name="T4" fmla="*/ 89 w 218"/>
                <a:gd name="T5" fmla="*/ 109 h 110"/>
                <a:gd name="T6" fmla="*/ 68 w 218"/>
                <a:gd name="T7" fmla="*/ 110 h 110"/>
                <a:gd name="T8" fmla="*/ 46 w 218"/>
                <a:gd name="T9" fmla="*/ 109 h 110"/>
                <a:gd name="T10" fmla="*/ 37 w 218"/>
                <a:gd name="T11" fmla="*/ 107 h 110"/>
                <a:gd name="T12" fmla="*/ 28 w 218"/>
                <a:gd name="T13" fmla="*/ 106 h 110"/>
                <a:gd name="T14" fmla="*/ 20 w 218"/>
                <a:gd name="T15" fmla="*/ 103 h 110"/>
                <a:gd name="T16" fmla="*/ 13 w 218"/>
                <a:gd name="T17" fmla="*/ 101 h 110"/>
                <a:gd name="T18" fmla="*/ 8 w 218"/>
                <a:gd name="T19" fmla="*/ 96 h 110"/>
                <a:gd name="T20" fmla="*/ 3 w 218"/>
                <a:gd name="T21" fmla="*/ 90 h 110"/>
                <a:gd name="T22" fmla="*/ 1 w 218"/>
                <a:gd name="T23" fmla="*/ 85 h 110"/>
                <a:gd name="T24" fmla="*/ 0 w 218"/>
                <a:gd name="T25" fmla="*/ 77 h 110"/>
                <a:gd name="T26" fmla="*/ 0 w 218"/>
                <a:gd name="T27" fmla="*/ 68 h 110"/>
                <a:gd name="T28" fmla="*/ 3 w 218"/>
                <a:gd name="T29" fmla="*/ 58 h 110"/>
                <a:gd name="T30" fmla="*/ 3 w 218"/>
                <a:gd name="T31" fmla="*/ 58 h 110"/>
                <a:gd name="T32" fmla="*/ 5 w 218"/>
                <a:gd name="T33" fmla="*/ 51 h 110"/>
                <a:gd name="T34" fmla="*/ 8 w 218"/>
                <a:gd name="T35" fmla="*/ 45 h 110"/>
                <a:gd name="T36" fmla="*/ 12 w 218"/>
                <a:gd name="T37" fmla="*/ 40 h 110"/>
                <a:gd name="T38" fmla="*/ 16 w 218"/>
                <a:gd name="T39" fmla="*/ 34 h 110"/>
                <a:gd name="T40" fmla="*/ 27 w 218"/>
                <a:gd name="T41" fmla="*/ 24 h 110"/>
                <a:gd name="T42" fmla="*/ 39 w 218"/>
                <a:gd name="T43" fmla="*/ 16 h 110"/>
                <a:gd name="T44" fmla="*/ 55 w 218"/>
                <a:gd name="T45" fmla="*/ 8 h 110"/>
                <a:gd name="T46" fmla="*/ 73 w 218"/>
                <a:gd name="T47" fmla="*/ 3 h 110"/>
                <a:gd name="T48" fmla="*/ 82 w 218"/>
                <a:gd name="T49" fmla="*/ 2 h 110"/>
                <a:gd name="T50" fmla="*/ 93 w 218"/>
                <a:gd name="T51" fmla="*/ 1 h 110"/>
                <a:gd name="T52" fmla="*/ 103 w 218"/>
                <a:gd name="T53" fmla="*/ 0 h 110"/>
                <a:gd name="T54" fmla="*/ 114 w 218"/>
                <a:gd name="T55" fmla="*/ 1 h 110"/>
                <a:gd name="T56" fmla="*/ 114 w 218"/>
                <a:gd name="T57" fmla="*/ 1 h 110"/>
                <a:gd name="T58" fmla="*/ 136 w 218"/>
                <a:gd name="T59" fmla="*/ 3 h 110"/>
                <a:gd name="T60" fmla="*/ 156 w 218"/>
                <a:gd name="T61" fmla="*/ 8 h 110"/>
                <a:gd name="T62" fmla="*/ 174 w 218"/>
                <a:gd name="T63" fmla="*/ 15 h 110"/>
                <a:gd name="T64" fmla="*/ 182 w 218"/>
                <a:gd name="T65" fmla="*/ 19 h 110"/>
                <a:gd name="T66" fmla="*/ 189 w 218"/>
                <a:gd name="T67" fmla="*/ 24 h 110"/>
                <a:gd name="T68" fmla="*/ 196 w 218"/>
                <a:gd name="T69" fmla="*/ 28 h 110"/>
                <a:gd name="T70" fmla="*/ 201 w 218"/>
                <a:gd name="T71" fmla="*/ 34 h 110"/>
                <a:gd name="T72" fmla="*/ 207 w 218"/>
                <a:gd name="T73" fmla="*/ 40 h 110"/>
                <a:gd name="T74" fmla="*/ 211 w 218"/>
                <a:gd name="T75" fmla="*/ 45 h 110"/>
                <a:gd name="T76" fmla="*/ 215 w 218"/>
                <a:gd name="T77" fmla="*/ 51 h 110"/>
                <a:gd name="T78" fmla="*/ 217 w 218"/>
                <a:gd name="T79" fmla="*/ 58 h 110"/>
                <a:gd name="T80" fmla="*/ 218 w 218"/>
                <a:gd name="T81" fmla="*/ 63 h 110"/>
                <a:gd name="T82" fmla="*/ 218 w 218"/>
                <a:gd name="T83" fmla="*/ 70 h 110"/>
                <a:gd name="T84" fmla="*/ 218 w 218"/>
                <a:gd name="T85" fmla="*/ 70 h 110"/>
                <a:gd name="T86" fmla="*/ 217 w 218"/>
                <a:gd name="T87" fmla="*/ 77 h 110"/>
                <a:gd name="T88" fmla="*/ 216 w 218"/>
                <a:gd name="T89" fmla="*/ 81 h 110"/>
                <a:gd name="T90" fmla="*/ 214 w 218"/>
                <a:gd name="T91" fmla="*/ 86 h 110"/>
                <a:gd name="T92" fmla="*/ 211 w 218"/>
                <a:gd name="T93" fmla="*/ 90 h 110"/>
                <a:gd name="T94" fmla="*/ 208 w 218"/>
                <a:gd name="T95" fmla="*/ 94 h 110"/>
                <a:gd name="T96" fmla="*/ 204 w 218"/>
                <a:gd name="T97" fmla="*/ 96 h 110"/>
                <a:gd name="T98" fmla="*/ 199 w 218"/>
                <a:gd name="T99" fmla="*/ 98 h 110"/>
                <a:gd name="T100" fmla="*/ 193 w 218"/>
                <a:gd name="T101" fmla="*/ 101 h 110"/>
                <a:gd name="T102" fmla="*/ 179 w 218"/>
                <a:gd name="T103" fmla="*/ 103 h 110"/>
                <a:gd name="T104" fmla="*/ 161 w 218"/>
                <a:gd name="T105" fmla="*/ 104 h 110"/>
                <a:gd name="T106" fmla="*/ 112 w 218"/>
                <a:gd name="T107" fmla="*/ 107 h 110"/>
                <a:gd name="T108" fmla="*/ 112 w 218"/>
                <a:gd name="T109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8" h="110">
                  <a:moveTo>
                    <a:pt x="112" y="107"/>
                  </a:moveTo>
                  <a:lnTo>
                    <a:pt x="112" y="107"/>
                  </a:lnTo>
                  <a:lnTo>
                    <a:pt x="89" y="109"/>
                  </a:lnTo>
                  <a:lnTo>
                    <a:pt x="68" y="110"/>
                  </a:lnTo>
                  <a:lnTo>
                    <a:pt x="46" y="109"/>
                  </a:lnTo>
                  <a:lnTo>
                    <a:pt x="37" y="107"/>
                  </a:lnTo>
                  <a:lnTo>
                    <a:pt x="28" y="106"/>
                  </a:lnTo>
                  <a:lnTo>
                    <a:pt x="20" y="103"/>
                  </a:lnTo>
                  <a:lnTo>
                    <a:pt x="13" y="101"/>
                  </a:lnTo>
                  <a:lnTo>
                    <a:pt x="8" y="96"/>
                  </a:lnTo>
                  <a:lnTo>
                    <a:pt x="3" y="90"/>
                  </a:lnTo>
                  <a:lnTo>
                    <a:pt x="1" y="85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5" y="51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16" y="34"/>
                  </a:lnTo>
                  <a:lnTo>
                    <a:pt x="27" y="24"/>
                  </a:lnTo>
                  <a:lnTo>
                    <a:pt x="39" y="16"/>
                  </a:lnTo>
                  <a:lnTo>
                    <a:pt x="55" y="8"/>
                  </a:lnTo>
                  <a:lnTo>
                    <a:pt x="73" y="3"/>
                  </a:lnTo>
                  <a:lnTo>
                    <a:pt x="82" y="2"/>
                  </a:lnTo>
                  <a:lnTo>
                    <a:pt x="93" y="1"/>
                  </a:lnTo>
                  <a:lnTo>
                    <a:pt x="103" y="0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136" y="3"/>
                  </a:lnTo>
                  <a:lnTo>
                    <a:pt x="156" y="8"/>
                  </a:lnTo>
                  <a:lnTo>
                    <a:pt x="174" y="15"/>
                  </a:lnTo>
                  <a:lnTo>
                    <a:pt x="182" y="19"/>
                  </a:lnTo>
                  <a:lnTo>
                    <a:pt x="189" y="24"/>
                  </a:lnTo>
                  <a:lnTo>
                    <a:pt x="196" y="28"/>
                  </a:lnTo>
                  <a:lnTo>
                    <a:pt x="201" y="34"/>
                  </a:lnTo>
                  <a:lnTo>
                    <a:pt x="207" y="40"/>
                  </a:lnTo>
                  <a:lnTo>
                    <a:pt x="211" y="45"/>
                  </a:lnTo>
                  <a:lnTo>
                    <a:pt x="215" y="51"/>
                  </a:lnTo>
                  <a:lnTo>
                    <a:pt x="217" y="58"/>
                  </a:lnTo>
                  <a:lnTo>
                    <a:pt x="218" y="63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17" y="77"/>
                  </a:lnTo>
                  <a:lnTo>
                    <a:pt x="216" y="81"/>
                  </a:lnTo>
                  <a:lnTo>
                    <a:pt x="214" y="86"/>
                  </a:lnTo>
                  <a:lnTo>
                    <a:pt x="211" y="90"/>
                  </a:lnTo>
                  <a:lnTo>
                    <a:pt x="208" y="94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101"/>
                  </a:lnTo>
                  <a:lnTo>
                    <a:pt x="179" y="103"/>
                  </a:lnTo>
                  <a:lnTo>
                    <a:pt x="161" y="104"/>
                  </a:lnTo>
                  <a:lnTo>
                    <a:pt x="112" y="107"/>
                  </a:lnTo>
                  <a:lnTo>
                    <a:pt x="112" y="107"/>
                  </a:lnTo>
                  <a:close/>
                </a:path>
              </a:pathLst>
            </a:custGeom>
            <a:solidFill>
              <a:srgbClr val="26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8843888" y="5687270"/>
              <a:ext cx="376238" cy="58738"/>
            </a:xfrm>
            <a:custGeom>
              <a:avLst/>
              <a:gdLst>
                <a:gd name="T0" fmla="*/ 237 w 237"/>
                <a:gd name="T1" fmla="*/ 15 h 37"/>
                <a:gd name="T2" fmla="*/ 237 w 237"/>
                <a:gd name="T3" fmla="*/ 15 h 37"/>
                <a:gd name="T4" fmla="*/ 235 w 237"/>
                <a:gd name="T5" fmla="*/ 22 h 37"/>
                <a:gd name="T6" fmla="*/ 232 w 237"/>
                <a:gd name="T7" fmla="*/ 26 h 37"/>
                <a:gd name="T8" fmla="*/ 227 w 237"/>
                <a:gd name="T9" fmla="*/ 30 h 37"/>
                <a:gd name="T10" fmla="*/ 222 w 237"/>
                <a:gd name="T11" fmla="*/ 31 h 37"/>
                <a:gd name="T12" fmla="*/ 16 w 237"/>
                <a:gd name="T13" fmla="*/ 37 h 37"/>
                <a:gd name="T14" fmla="*/ 16 w 237"/>
                <a:gd name="T15" fmla="*/ 37 h 37"/>
                <a:gd name="T16" fmla="*/ 10 w 237"/>
                <a:gd name="T17" fmla="*/ 35 h 37"/>
                <a:gd name="T18" fmla="*/ 5 w 237"/>
                <a:gd name="T19" fmla="*/ 32 h 37"/>
                <a:gd name="T20" fmla="*/ 1 w 237"/>
                <a:gd name="T21" fmla="*/ 28 h 37"/>
                <a:gd name="T22" fmla="*/ 0 w 237"/>
                <a:gd name="T23" fmla="*/ 22 h 37"/>
                <a:gd name="T24" fmla="*/ 0 w 237"/>
                <a:gd name="T25" fmla="*/ 22 h 37"/>
                <a:gd name="T26" fmla="*/ 0 w 237"/>
                <a:gd name="T27" fmla="*/ 22 h 37"/>
                <a:gd name="T28" fmla="*/ 1 w 237"/>
                <a:gd name="T29" fmla="*/ 15 h 37"/>
                <a:gd name="T30" fmla="*/ 5 w 237"/>
                <a:gd name="T31" fmla="*/ 11 h 37"/>
                <a:gd name="T32" fmla="*/ 9 w 237"/>
                <a:gd name="T33" fmla="*/ 7 h 37"/>
                <a:gd name="T34" fmla="*/ 16 w 237"/>
                <a:gd name="T35" fmla="*/ 6 h 37"/>
                <a:gd name="T36" fmla="*/ 221 w 237"/>
                <a:gd name="T37" fmla="*/ 0 h 37"/>
                <a:gd name="T38" fmla="*/ 221 w 237"/>
                <a:gd name="T39" fmla="*/ 0 h 37"/>
                <a:gd name="T40" fmla="*/ 227 w 237"/>
                <a:gd name="T41" fmla="*/ 2 h 37"/>
                <a:gd name="T42" fmla="*/ 232 w 237"/>
                <a:gd name="T43" fmla="*/ 5 h 37"/>
                <a:gd name="T44" fmla="*/ 235 w 237"/>
                <a:gd name="T45" fmla="*/ 9 h 37"/>
                <a:gd name="T46" fmla="*/ 237 w 237"/>
                <a:gd name="T47" fmla="*/ 15 h 37"/>
                <a:gd name="T48" fmla="*/ 237 w 237"/>
                <a:gd name="T49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7" h="37">
                  <a:moveTo>
                    <a:pt x="237" y="15"/>
                  </a:moveTo>
                  <a:lnTo>
                    <a:pt x="237" y="15"/>
                  </a:lnTo>
                  <a:lnTo>
                    <a:pt x="235" y="22"/>
                  </a:lnTo>
                  <a:lnTo>
                    <a:pt x="232" y="26"/>
                  </a:lnTo>
                  <a:lnTo>
                    <a:pt x="227" y="30"/>
                  </a:lnTo>
                  <a:lnTo>
                    <a:pt x="222" y="31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10" y="35"/>
                  </a:lnTo>
                  <a:lnTo>
                    <a:pt x="5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5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6" y="6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7" y="2"/>
                  </a:lnTo>
                  <a:lnTo>
                    <a:pt x="232" y="5"/>
                  </a:lnTo>
                  <a:lnTo>
                    <a:pt x="235" y="9"/>
                  </a:lnTo>
                  <a:lnTo>
                    <a:pt x="237" y="15"/>
                  </a:lnTo>
                  <a:lnTo>
                    <a:pt x="237" y="15"/>
                  </a:lnTo>
                  <a:close/>
                </a:path>
              </a:pathLst>
            </a:custGeom>
            <a:solidFill>
              <a:srgbClr val="040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0" name="Freeform 90"/>
            <p:cNvSpPr/>
            <p:nvPr/>
          </p:nvSpPr>
          <p:spPr bwMode="auto">
            <a:xfrm>
              <a:off x="9812263" y="2704358"/>
              <a:ext cx="136525" cy="255588"/>
            </a:xfrm>
            <a:custGeom>
              <a:avLst/>
              <a:gdLst>
                <a:gd name="T0" fmla="*/ 0 w 86"/>
                <a:gd name="T1" fmla="*/ 78 h 161"/>
                <a:gd name="T2" fmla="*/ 0 w 86"/>
                <a:gd name="T3" fmla="*/ 78 h 161"/>
                <a:gd name="T4" fmla="*/ 1 w 86"/>
                <a:gd name="T5" fmla="*/ 94 h 161"/>
                <a:gd name="T6" fmla="*/ 3 w 86"/>
                <a:gd name="T7" fmla="*/ 110 h 161"/>
                <a:gd name="T8" fmla="*/ 7 w 86"/>
                <a:gd name="T9" fmla="*/ 124 h 161"/>
                <a:gd name="T10" fmla="*/ 12 w 86"/>
                <a:gd name="T11" fmla="*/ 136 h 161"/>
                <a:gd name="T12" fmla="*/ 20 w 86"/>
                <a:gd name="T13" fmla="*/ 145 h 161"/>
                <a:gd name="T14" fmla="*/ 28 w 86"/>
                <a:gd name="T15" fmla="*/ 153 h 161"/>
                <a:gd name="T16" fmla="*/ 33 w 86"/>
                <a:gd name="T17" fmla="*/ 156 h 161"/>
                <a:gd name="T18" fmla="*/ 37 w 86"/>
                <a:gd name="T19" fmla="*/ 159 h 161"/>
                <a:gd name="T20" fmla="*/ 42 w 86"/>
                <a:gd name="T21" fmla="*/ 160 h 161"/>
                <a:gd name="T22" fmla="*/ 47 w 86"/>
                <a:gd name="T23" fmla="*/ 160 h 161"/>
                <a:gd name="T24" fmla="*/ 47 w 86"/>
                <a:gd name="T25" fmla="*/ 160 h 161"/>
                <a:gd name="T26" fmla="*/ 80 w 86"/>
                <a:gd name="T27" fmla="*/ 161 h 161"/>
                <a:gd name="T28" fmla="*/ 86 w 86"/>
                <a:gd name="T29" fmla="*/ 1 h 161"/>
                <a:gd name="T30" fmla="*/ 86 w 86"/>
                <a:gd name="T31" fmla="*/ 1 h 161"/>
                <a:gd name="T32" fmla="*/ 53 w 86"/>
                <a:gd name="T33" fmla="*/ 0 h 161"/>
                <a:gd name="T34" fmla="*/ 53 w 86"/>
                <a:gd name="T35" fmla="*/ 0 h 161"/>
                <a:gd name="T36" fmla="*/ 47 w 86"/>
                <a:gd name="T37" fmla="*/ 0 h 161"/>
                <a:gd name="T38" fmla="*/ 43 w 86"/>
                <a:gd name="T39" fmla="*/ 1 h 161"/>
                <a:gd name="T40" fmla="*/ 38 w 86"/>
                <a:gd name="T41" fmla="*/ 4 h 161"/>
                <a:gd name="T42" fmla="*/ 34 w 86"/>
                <a:gd name="T43" fmla="*/ 6 h 161"/>
                <a:gd name="T44" fmla="*/ 25 w 86"/>
                <a:gd name="T45" fmla="*/ 13 h 161"/>
                <a:gd name="T46" fmla="*/ 17 w 86"/>
                <a:gd name="T47" fmla="*/ 23 h 161"/>
                <a:gd name="T48" fmla="*/ 10 w 86"/>
                <a:gd name="T49" fmla="*/ 34 h 161"/>
                <a:gd name="T50" fmla="*/ 6 w 86"/>
                <a:gd name="T51" fmla="*/ 48 h 161"/>
                <a:gd name="T52" fmla="*/ 2 w 86"/>
                <a:gd name="T53" fmla="*/ 63 h 161"/>
                <a:gd name="T54" fmla="*/ 0 w 86"/>
                <a:gd name="T55" fmla="*/ 78 h 161"/>
                <a:gd name="T56" fmla="*/ 0 w 86"/>
                <a:gd name="T57" fmla="*/ 7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161">
                  <a:moveTo>
                    <a:pt x="0" y="78"/>
                  </a:moveTo>
                  <a:lnTo>
                    <a:pt x="0" y="78"/>
                  </a:lnTo>
                  <a:lnTo>
                    <a:pt x="1" y="94"/>
                  </a:lnTo>
                  <a:lnTo>
                    <a:pt x="3" y="110"/>
                  </a:lnTo>
                  <a:lnTo>
                    <a:pt x="7" y="124"/>
                  </a:lnTo>
                  <a:lnTo>
                    <a:pt x="12" y="136"/>
                  </a:lnTo>
                  <a:lnTo>
                    <a:pt x="20" y="145"/>
                  </a:lnTo>
                  <a:lnTo>
                    <a:pt x="28" y="153"/>
                  </a:lnTo>
                  <a:lnTo>
                    <a:pt x="33" y="156"/>
                  </a:lnTo>
                  <a:lnTo>
                    <a:pt x="37" y="159"/>
                  </a:lnTo>
                  <a:lnTo>
                    <a:pt x="42" y="160"/>
                  </a:lnTo>
                  <a:lnTo>
                    <a:pt x="47" y="160"/>
                  </a:lnTo>
                  <a:lnTo>
                    <a:pt x="47" y="160"/>
                  </a:lnTo>
                  <a:lnTo>
                    <a:pt x="80" y="161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7" y="0"/>
                  </a:lnTo>
                  <a:lnTo>
                    <a:pt x="43" y="1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25" y="13"/>
                  </a:lnTo>
                  <a:lnTo>
                    <a:pt x="17" y="23"/>
                  </a:lnTo>
                  <a:lnTo>
                    <a:pt x="10" y="34"/>
                  </a:lnTo>
                  <a:lnTo>
                    <a:pt x="6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1" name="Freeform 91"/>
            <p:cNvSpPr/>
            <p:nvPr/>
          </p:nvSpPr>
          <p:spPr bwMode="auto">
            <a:xfrm>
              <a:off x="9866238" y="2705945"/>
              <a:ext cx="157163" cy="254000"/>
            </a:xfrm>
            <a:custGeom>
              <a:avLst/>
              <a:gdLst>
                <a:gd name="T0" fmla="*/ 0 w 99"/>
                <a:gd name="T1" fmla="*/ 78 h 160"/>
                <a:gd name="T2" fmla="*/ 0 w 99"/>
                <a:gd name="T3" fmla="*/ 78 h 160"/>
                <a:gd name="T4" fmla="*/ 0 w 99"/>
                <a:gd name="T5" fmla="*/ 95 h 160"/>
                <a:gd name="T6" fmla="*/ 2 w 99"/>
                <a:gd name="T7" fmla="*/ 110 h 160"/>
                <a:gd name="T8" fmla="*/ 7 w 99"/>
                <a:gd name="T9" fmla="*/ 124 h 160"/>
                <a:gd name="T10" fmla="*/ 12 w 99"/>
                <a:gd name="T11" fmla="*/ 136 h 160"/>
                <a:gd name="T12" fmla="*/ 19 w 99"/>
                <a:gd name="T13" fmla="*/ 146 h 160"/>
                <a:gd name="T14" fmla="*/ 27 w 99"/>
                <a:gd name="T15" fmla="*/ 153 h 160"/>
                <a:gd name="T16" fmla="*/ 32 w 99"/>
                <a:gd name="T17" fmla="*/ 157 h 160"/>
                <a:gd name="T18" fmla="*/ 36 w 99"/>
                <a:gd name="T19" fmla="*/ 159 h 160"/>
                <a:gd name="T20" fmla="*/ 42 w 99"/>
                <a:gd name="T21" fmla="*/ 160 h 160"/>
                <a:gd name="T22" fmla="*/ 46 w 99"/>
                <a:gd name="T23" fmla="*/ 160 h 160"/>
                <a:gd name="T24" fmla="*/ 46 w 99"/>
                <a:gd name="T25" fmla="*/ 160 h 160"/>
                <a:gd name="T26" fmla="*/ 52 w 99"/>
                <a:gd name="T27" fmla="*/ 160 h 160"/>
                <a:gd name="T28" fmla="*/ 56 w 99"/>
                <a:gd name="T29" fmla="*/ 159 h 160"/>
                <a:gd name="T30" fmla="*/ 61 w 99"/>
                <a:gd name="T31" fmla="*/ 158 h 160"/>
                <a:gd name="T32" fmla="*/ 66 w 99"/>
                <a:gd name="T33" fmla="*/ 155 h 160"/>
                <a:gd name="T34" fmla="*/ 75 w 99"/>
                <a:gd name="T35" fmla="*/ 147 h 160"/>
                <a:gd name="T36" fmla="*/ 83 w 99"/>
                <a:gd name="T37" fmla="*/ 138 h 160"/>
                <a:gd name="T38" fmla="*/ 89 w 99"/>
                <a:gd name="T39" fmla="*/ 127 h 160"/>
                <a:gd name="T40" fmla="*/ 94 w 99"/>
                <a:gd name="T41" fmla="*/ 114 h 160"/>
                <a:gd name="T42" fmla="*/ 97 w 99"/>
                <a:gd name="T43" fmla="*/ 99 h 160"/>
                <a:gd name="T44" fmla="*/ 99 w 99"/>
                <a:gd name="T45" fmla="*/ 83 h 160"/>
                <a:gd name="T46" fmla="*/ 99 w 99"/>
                <a:gd name="T47" fmla="*/ 83 h 160"/>
                <a:gd name="T48" fmla="*/ 98 w 99"/>
                <a:gd name="T49" fmla="*/ 66 h 160"/>
                <a:gd name="T50" fmla="*/ 96 w 99"/>
                <a:gd name="T51" fmla="*/ 51 h 160"/>
                <a:gd name="T52" fmla="*/ 93 w 99"/>
                <a:gd name="T53" fmla="*/ 38 h 160"/>
                <a:gd name="T54" fmla="*/ 87 w 99"/>
                <a:gd name="T55" fmla="*/ 25 h 160"/>
                <a:gd name="T56" fmla="*/ 79 w 99"/>
                <a:gd name="T57" fmla="*/ 15 h 160"/>
                <a:gd name="T58" fmla="*/ 71 w 99"/>
                <a:gd name="T59" fmla="*/ 7 h 160"/>
                <a:gd name="T60" fmla="*/ 67 w 99"/>
                <a:gd name="T61" fmla="*/ 5 h 160"/>
                <a:gd name="T62" fmla="*/ 62 w 99"/>
                <a:gd name="T63" fmla="*/ 3 h 160"/>
                <a:gd name="T64" fmla="*/ 58 w 99"/>
                <a:gd name="T65" fmla="*/ 2 h 160"/>
                <a:gd name="T66" fmla="*/ 52 w 99"/>
                <a:gd name="T67" fmla="*/ 0 h 160"/>
                <a:gd name="T68" fmla="*/ 52 w 99"/>
                <a:gd name="T69" fmla="*/ 0 h 160"/>
                <a:gd name="T70" fmla="*/ 47 w 99"/>
                <a:gd name="T71" fmla="*/ 0 h 160"/>
                <a:gd name="T72" fmla="*/ 42 w 99"/>
                <a:gd name="T73" fmla="*/ 2 h 160"/>
                <a:gd name="T74" fmla="*/ 37 w 99"/>
                <a:gd name="T75" fmla="*/ 4 h 160"/>
                <a:gd name="T76" fmla="*/ 33 w 99"/>
                <a:gd name="T77" fmla="*/ 6 h 160"/>
                <a:gd name="T78" fmla="*/ 24 w 99"/>
                <a:gd name="T79" fmla="*/ 13 h 160"/>
                <a:gd name="T80" fmla="*/ 16 w 99"/>
                <a:gd name="T81" fmla="*/ 23 h 160"/>
                <a:gd name="T82" fmla="*/ 10 w 99"/>
                <a:gd name="T83" fmla="*/ 34 h 160"/>
                <a:gd name="T84" fmla="*/ 4 w 99"/>
                <a:gd name="T85" fmla="*/ 48 h 160"/>
                <a:gd name="T86" fmla="*/ 1 w 99"/>
                <a:gd name="T87" fmla="*/ 63 h 160"/>
                <a:gd name="T88" fmla="*/ 0 w 99"/>
                <a:gd name="T89" fmla="*/ 78 h 160"/>
                <a:gd name="T90" fmla="*/ 0 w 99"/>
                <a:gd name="T91" fmla="*/ 7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60">
                  <a:moveTo>
                    <a:pt x="0" y="78"/>
                  </a:moveTo>
                  <a:lnTo>
                    <a:pt x="0" y="78"/>
                  </a:lnTo>
                  <a:lnTo>
                    <a:pt x="0" y="95"/>
                  </a:lnTo>
                  <a:lnTo>
                    <a:pt x="2" y="110"/>
                  </a:lnTo>
                  <a:lnTo>
                    <a:pt x="7" y="124"/>
                  </a:lnTo>
                  <a:lnTo>
                    <a:pt x="12" y="136"/>
                  </a:lnTo>
                  <a:lnTo>
                    <a:pt x="19" y="146"/>
                  </a:lnTo>
                  <a:lnTo>
                    <a:pt x="27" y="153"/>
                  </a:lnTo>
                  <a:lnTo>
                    <a:pt x="32" y="157"/>
                  </a:lnTo>
                  <a:lnTo>
                    <a:pt x="36" y="159"/>
                  </a:lnTo>
                  <a:lnTo>
                    <a:pt x="42" y="160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52" y="160"/>
                  </a:lnTo>
                  <a:lnTo>
                    <a:pt x="56" y="159"/>
                  </a:lnTo>
                  <a:lnTo>
                    <a:pt x="61" y="158"/>
                  </a:lnTo>
                  <a:lnTo>
                    <a:pt x="66" y="155"/>
                  </a:lnTo>
                  <a:lnTo>
                    <a:pt x="75" y="147"/>
                  </a:lnTo>
                  <a:lnTo>
                    <a:pt x="83" y="138"/>
                  </a:lnTo>
                  <a:lnTo>
                    <a:pt x="89" y="127"/>
                  </a:lnTo>
                  <a:lnTo>
                    <a:pt x="94" y="114"/>
                  </a:lnTo>
                  <a:lnTo>
                    <a:pt x="97" y="99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98" y="66"/>
                  </a:lnTo>
                  <a:lnTo>
                    <a:pt x="96" y="51"/>
                  </a:lnTo>
                  <a:lnTo>
                    <a:pt x="93" y="38"/>
                  </a:lnTo>
                  <a:lnTo>
                    <a:pt x="87" y="25"/>
                  </a:lnTo>
                  <a:lnTo>
                    <a:pt x="79" y="15"/>
                  </a:lnTo>
                  <a:lnTo>
                    <a:pt x="71" y="7"/>
                  </a:lnTo>
                  <a:lnTo>
                    <a:pt x="67" y="5"/>
                  </a:lnTo>
                  <a:lnTo>
                    <a:pt x="62" y="3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7" y="0"/>
                  </a:lnTo>
                  <a:lnTo>
                    <a:pt x="42" y="2"/>
                  </a:lnTo>
                  <a:lnTo>
                    <a:pt x="37" y="4"/>
                  </a:lnTo>
                  <a:lnTo>
                    <a:pt x="33" y="6"/>
                  </a:lnTo>
                  <a:lnTo>
                    <a:pt x="24" y="13"/>
                  </a:lnTo>
                  <a:lnTo>
                    <a:pt x="16" y="23"/>
                  </a:lnTo>
                  <a:lnTo>
                    <a:pt x="10" y="34"/>
                  </a:lnTo>
                  <a:lnTo>
                    <a:pt x="4" y="48"/>
                  </a:lnTo>
                  <a:lnTo>
                    <a:pt x="1" y="63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2" name="Freeform 92"/>
            <p:cNvSpPr/>
            <p:nvPr/>
          </p:nvSpPr>
          <p:spPr bwMode="auto">
            <a:xfrm>
              <a:off x="9913863" y="2712295"/>
              <a:ext cx="307975" cy="204788"/>
            </a:xfrm>
            <a:custGeom>
              <a:avLst/>
              <a:gdLst>
                <a:gd name="T0" fmla="*/ 13 w 194"/>
                <a:gd name="T1" fmla="*/ 41 h 129"/>
                <a:gd name="T2" fmla="*/ 194 w 194"/>
                <a:gd name="T3" fmla="*/ 0 h 129"/>
                <a:gd name="T4" fmla="*/ 189 w 194"/>
                <a:gd name="T5" fmla="*/ 129 h 129"/>
                <a:gd name="T6" fmla="*/ 11 w 194"/>
                <a:gd name="T7" fmla="*/ 112 h 129"/>
                <a:gd name="T8" fmla="*/ 11 w 194"/>
                <a:gd name="T9" fmla="*/ 112 h 129"/>
                <a:gd name="T10" fmla="*/ 8 w 194"/>
                <a:gd name="T11" fmla="*/ 110 h 129"/>
                <a:gd name="T12" fmla="*/ 5 w 194"/>
                <a:gd name="T13" fmla="*/ 103 h 129"/>
                <a:gd name="T14" fmla="*/ 2 w 194"/>
                <a:gd name="T15" fmla="*/ 91 h 129"/>
                <a:gd name="T16" fmla="*/ 0 w 194"/>
                <a:gd name="T17" fmla="*/ 84 h 129"/>
                <a:gd name="T18" fmla="*/ 0 w 194"/>
                <a:gd name="T19" fmla="*/ 76 h 129"/>
                <a:gd name="T20" fmla="*/ 0 w 194"/>
                <a:gd name="T21" fmla="*/ 76 h 129"/>
                <a:gd name="T22" fmla="*/ 2 w 194"/>
                <a:gd name="T23" fmla="*/ 67 h 129"/>
                <a:gd name="T24" fmla="*/ 3 w 194"/>
                <a:gd name="T25" fmla="*/ 60 h 129"/>
                <a:gd name="T26" fmla="*/ 5 w 194"/>
                <a:gd name="T27" fmla="*/ 53 h 129"/>
                <a:gd name="T28" fmla="*/ 7 w 194"/>
                <a:gd name="T29" fmla="*/ 48 h 129"/>
                <a:gd name="T30" fmla="*/ 11 w 194"/>
                <a:gd name="T31" fmla="*/ 43 h 129"/>
                <a:gd name="T32" fmla="*/ 13 w 194"/>
                <a:gd name="T33" fmla="*/ 41 h 129"/>
                <a:gd name="T34" fmla="*/ 13 w 194"/>
                <a:gd name="T35" fmla="*/ 4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29">
                  <a:moveTo>
                    <a:pt x="13" y="41"/>
                  </a:moveTo>
                  <a:lnTo>
                    <a:pt x="194" y="0"/>
                  </a:lnTo>
                  <a:lnTo>
                    <a:pt x="189" y="129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8" y="110"/>
                  </a:lnTo>
                  <a:lnTo>
                    <a:pt x="5" y="103"/>
                  </a:lnTo>
                  <a:lnTo>
                    <a:pt x="2" y="91"/>
                  </a:lnTo>
                  <a:lnTo>
                    <a:pt x="0" y="8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7"/>
                  </a:lnTo>
                  <a:lnTo>
                    <a:pt x="3" y="60"/>
                  </a:lnTo>
                  <a:lnTo>
                    <a:pt x="5" y="53"/>
                  </a:lnTo>
                  <a:lnTo>
                    <a:pt x="7" y="48"/>
                  </a:lnTo>
                  <a:lnTo>
                    <a:pt x="11" y="43"/>
                  </a:lnTo>
                  <a:lnTo>
                    <a:pt x="13" y="41"/>
                  </a:lnTo>
                  <a:lnTo>
                    <a:pt x="13" y="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3" name="Freeform 93"/>
            <p:cNvSpPr/>
            <p:nvPr/>
          </p:nvSpPr>
          <p:spPr bwMode="auto">
            <a:xfrm>
              <a:off x="10190088" y="2504333"/>
              <a:ext cx="377825" cy="554038"/>
            </a:xfrm>
            <a:custGeom>
              <a:avLst/>
              <a:gdLst>
                <a:gd name="T0" fmla="*/ 23 w 238"/>
                <a:gd name="T1" fmla="*/ 52 h 349"/>
                <a:gd name="T2" fmla="*/ 23 w 238"/>
                <a:gd name="T3" fmla="*/ 52 h 349"/>
                <a:gd name="T4" fmla="*/ 21 w 238"/>
                <a:gd name="T5" fmla="*/ 53 h 349"/>
                <a:gd name="T6" fmla="*/ 18 w 238"/>
                <a:gd name="T7" fmla="*/ 56 h 349"/>
                <a:gd name="T8" fmla="*/ 13 w 238"/>
                <a:gd name="T9" fmla="*/ 66 h 349"/>
                <a:gd name="T10" fmla="*/ 10 w 238"/>
                <a:gd name="T11" fmla="*/ 81 h 349"/>
                <a:gd name="T12" fmla="*/ 6 w 238"/>
                <a:gd name="T13" fmla="*/ 98 h 349"/>
                <a:gd name="T14" fmla="*/ 3 w 238"/>
                <a:gd name="T15" fmla="*/ 118 h 349"/>
                <a:gd name="T16" fmla="*/ 2 w 238"/>
                <a:gd name="T17" fmla="*/ 140 h 349"/>
                <a:gd name="T18" fmla="*/ 1 w 238"/>
                <a:gd name="T19" fmla="*/ 164 h 349"/>
                <a:gd name="T20" fmla="*/ 0 w 238"/>
                <a:gd name="T21" fmla="*/ 189 h 349"/>
                <a:gd name="T22" fmla="*/ 1 w 238"/>
                <a:gd name="T23" fmla="*/ 212 h 349"/>
                <a:gd name="T24" fmla="*/ 3 w 238"/>
                <a:gd name="T25" fmla="*/ 236 h 349"/>
                <a:gd name="T26" fmla="*/ 5 w 238"/>
                <a:gd name="T27" fmla="*/ 260 h 349"/>
                <a:gd name="T28" fmla="*/ 10 w 238"/>
                <a:gd name="T29" fmla="*/ 280 h 349"/>
                <a:gd name="T30" fmla="*/ 14 w 238"/>
                <a:gd name="T31" fmla="*/ 299 h 349"/>
                <a:gd name="T32" fmla="*/ 21 w 238"/>
                <a:gd name="T33" fmla="*/ 314 h 349"/>
                <a:gd name="T34" fmla="*/ 24 w 238"/>
                <a:gd name="T35" fmla="*/ 321 h 349"/>
                <a:gd name="T36" fmla="*/ 28 w 238"/>
                <a:gd name="T37" fmla="*/ 325 h 349"/>
                <a:gd name="T38" fmla="*/ 32 w 238"/>
                <a:gd name="T39" fmla="*/ 330 h 349"/>
                <a:gd name="T40" fmla="*/ 37 w 238"/>
                <a:gd name="T41" fmla="*/ 333 h 349"/>
                <a:gd name="T42" fmla="*/ 37 w 238"/>
                <a:gd name="T43" fmla="*/ 333 h 349"/>
                <a:gd name="T44" fmla="*/ 80 w 238"/>
                <a:gd name="T45" fmla="*/ 336 h 349"/>
                <a:gd name="T46" fmla="*/ 148 w 238"/>
                <a:gd name="T47" fmla="*/ 341 h 349"/>
                <a:gd name="T48" fmla="*/ 238 w 238"/>
                <a:gd name="T49" fmla="*/ 349 h 349"/>
                <a:gd name="T50" fmla="*/ 220 w 238"/>
                <a:gd name="T51" fmla="*/ 0 h 349"/>
                <a:gd name="T52" fmla="*/ 220 w 238"/>
                <a:gd name="T53" fmla="*/ 0 h 349"/>
                <a:gd name="T54" fmla="*/ 195 w 238"/>
                <a:gd name="T55" fmla="*/ 5 h 349"/>
                <a:gd name="T56" fmla="*/ 138 w 238"/>
                <a:gd name="T57" fmla="*/ 18 h 349"/>
                <a:gd name="T58" fmla="*/ 104 w 238"/>
                <a:gd name="T59" fmla="*/ 26 h 349"/>
                <a:gd name="T60" fmla="*/ 72 w 238"/>
                <a:gd name="T61" fmla="*/ 34 h 349"/>
                <a:gd name="T62" fmla="*/ 44 w 238"/>
                <a:gd name="T63" fmla="*/ 43 h 349"/>
                <a:gd name="T64" fmla="*/ 32 w 238"/>
                <a:gd name="T65" fmla="*/ 47 h 349"/>
                <a:gd name="T66" fmla="*/ 23 w 238"/>
                <a:gd name="T67" fmla="*/ 52 h 349"/>
                <a:gd name="T68" fmla="*/ 23 w 238"/>
                <a:gd name="T69" fmla="*/ 5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349">
                  <a:moveTo>
                    <a:pt x="23" y="52"/>
                  </a:moveTo>
                  <a:lnTo>
                    <a:pt x="23" y="52"/>
                  </a:lnTo>
                  <a:lnTo>
                    <a:pt x="21" y="53"/>
                  </a:lnTo>
                  <a:lnTo>
                    <a:pt x="18" y="56"/>
                  </a:lnTo>
                  <a:lnTo>
                    <a:pt x="13" y="66"/>
                  </a:lnTo>
                  <a:lnTo>
                    <a:pt x="10" y="81"/>
                  </a:lnTo>
                  <a:lnTo>
                    <a:pt x="6" y="98"/>
                  </a:lnTo>
                  <a:lnTo>
                    <a:pt x="3" y="118"/>
                  </a:lnTo>
                  <a:lnTo>
                    <a:pt x="2" y="140"/>
                  </a:lnTo>
                  <a:lnTo>
                    <a:pt x="1" y="164"/>
                  </a:lnTo>
                  <a:lnTo>
                    <a:pt x="0" y="189"/>
                  </a:lnTo>
                  <a:lnTo>
                    <a:pt x="1" y="212"/>
                  </a:lnTo>
                  <a:lnTo>
                    <a:pt x="3" y="236"/>
                  </a:lnTo>
                  <a:lnTo>
                    <a:pt x="5" y="260"/>
                  </a:lnTo>
                  <a:lnTo>
                    <a:pt x="10" y="280"/>
                  </a:lnTo>
                  <a:lnTo>
                    <a:pt x="14" y="299"/>
                  </a:lnTo>
                  <a:lnTo>
                    <a:pt x="21" y="314"/>
                  </a:lnTo>
                  <a:lnTo>
                    <a:pt x="24" y="321"/>
                  </a:lnTo>
                  <a:lnTo>
                    <a:pt x="28" y="325"/>
                  </a:lnTo>
                  <a:lnTo>
                    <a:pt x="32" y="330"/>
                  </a:lnTo>
                  <a:lnTo>
                    <a:pt x="37" y="333"/>
                  </a:lnTo>
                  <a:lnTo>
                    <a:pt x="37" y="333"/>
                  </a:lnTo>
                  <a:lnTo>
                    <a:pt x="80" y="336"/>
                  </a:lnTo>
                  <a:lnTo>
                    <a:pt x="148" y="341"/>
                  </a:lnTo>
                  <a:lnTo>
                    <a:pt x="238" y="349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95" y="5"/>
                  </a:lnTo>
                  <a:lnTo>
                    <a:pt x="138" y="18"/>
                  </a:lnTo>
                  <a:lnTo>
                    <a:pt x="104" y="26"/>
                  </a:lnTo>
                  <a:lnTo>
                    <a:pt x="72" y="34"/>
                  </a:lnTo>
                  <a:lnTo>
                    <a:pt x="44" y="43"/>
                  </a:lnTo>
                  <a:lnTo>
                    <a:pt x="32" y="47"/>
                  </a:lnTo>
                  <a:lnTo>
                    <a:pt x="23" y="52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4" name="Freeform 94"/>
            <p:cNvSpPr/>
            <p:nvPr/>
          </p:nvSpPr>
          <p:spPr bwMode="auto">
            <a:xfrm>
              <a:off x="10432975" y="2185245"/>
              <a:ext cx="757238" cy="1036638"/>
            </a:xfrm>
            <a:custGeom>
              <a:avLst/>
              <a:gdLst>
                <a:gd name="T0" fmla="*/ 473 w 477"/>
                <a:gd name="T1" fmla="*/ 0 h 653"/>
                <a:gd name="T2" fmla="*/ 90 w 477"/>
                <a:gd name="T3" fmla="*/ 99 h 653"/>
                <a:gd name="T4" fmla="*/ 90 w 477"/>
                <a:gd name="T5" fmla="*/ 99 h 653"/>
                <a:gd name="T6" fmla="*/ 86 w 477"/>
                <a:gd name="T7" fmla="*/ 102 h 653"/>
                <a:gd name="T8" fmla="*/ 75 w 477"/>
                <a:gd name="T9" fmla="*/ 113 h 653"/>
                <a:gd name="T10" fmla="*/ 67 w 477"/>
                <a:gd name="T11" fmla="*/ 121 h 653"/>
                <a:gd name="T12" fmla="*/ 59 w 477"/>
                <a:gd name="T13" fmla="*/ 132 h 653"/>
                <a:gd name="T14" fmla="*/ 51 w 477"/>
                <a:gd name="T15" fmla="*/ 145 h 653"/>
                <a:gd name="T16" fmla="*/ 42 w 477"/>
                <a:gd name="T17" fmla="*/ 160 h 653"/>
                <a:gd name="T18" fmla="*/ 33 w 477"/>
                <a:gd name="T19" fmla="*/ 178 h 653"/>
                <a:gd name="T20" fmla="*/ 25 w 477"/>
                <a:gd name="T21" fmla="*/ 198 h 653"/>
                <a:gd name="T22" fmla="*/ 17 w 477"/>
                <a:gd name="T23" fmla="*/ 222 h 653"/>
                <a:gd name="T24" fmla="*/ 11 w 477"/>
                <a:gd name="T25" fmla="*/ 248 h 653"/>
                <a:gd name="T26" fmla="*/ 6 w 477"/>
                <a:gd name="T27" fmla="*/ 278 h 653"/>
                <a:gd name="T28" fmla="*/ 2 w 477"/>
                <a:gd name="T29" fmla="*/ 310 h 653"/>
                <a:gd name="T30" fmla="*/ 0 w 477"/>
                <a:gd name="T31" fmla="*/ 345 h 653"/>
                <a:gd name="T32" fmla="*/ 0 w 477"/>
                <a:gd name="T33" fmla="*/ 385 h 653"/>
                <a:gd name="T34" fmla="*/ 0 w 477"/>
                <a:gd name="T35" fmla="*/ 385 h 653"/>
                <a:gd name="T36" fmla="*/ 2 w 477"/>
                <a:gd name="T37" fmla="*/ 404 h 653"/>
                <a:gd name="T38" fmla="*/ 4 w 477"/>
                <a:gd name="T39" fmla="*/ 423 h 653"/>
                <a:gd name="T40" fmla="*/ 6 w 477"/>
                <a:gd name="T41" fmla="*/ 440 h 653"/>
                <a:gd name="T42" fmla="*/ 8 w 477"/>
                <a:gd name="T43" fmla="*/ 457 h 653"/>
                <a:gd name="T44" fmla="*/ 15 w 477"/>
                <a:gd name="T45" fmla="*/ 488 h 653"/>
                <a:gd name="T46" fmla="*/ 24 w 477"/>
                <a:gd name="T47" fmla="*/ 515 h 653"/>
                <a:gd name="T48" fmla="*/ 33 w 477"/>
                <a:gd name="T49" fmla="*/ 538 h 653"/>
                <a:gd name="T50" fmla="*/ 45 w 477"/>
                <a:gd name="T51" fmla="*/ 558 h 653"/>
                <a:gd name="T52" fmla="*/ 56 w 477"/>
                <a:gd name="T53" fmla="*/ 575 h 653"/>
                <a:gd name="T54" fmla="*/ 67 w 477"/>
                <a:gd name="T55" fmla="*/ 589 h 653"/>
                <a:gd name="T56" fmla="*/ 79 w 477"/>
                <a:gd name="T57" fmla="*/ 600 h 653"/>
                <a:gd name="T58" fmla="*/ 90 w 477"/>
                <a:gd name="T59" fmla="*/ 609 h 653"/>
                <a:gd name="T60" fmla="*/ 100 w 477"/>
                <a:gd name="T61" fmla="*/ 617 h 653"/>
                <a:gd name="T62" fmla="*/ 109 w 477"/>
                <a:gd name="T63" fmla="*/ 621 h 653"/>
                <a:gd name="T64" fmla="*/ 123 w 477"/>
                <a:gd name="T65" fmla="*/ 628 h 653"/>
                <a:gd name="T66" fmla="*/ 128 w 477"/>
                <a:gd name="T67" fmla="*/ 629 h 653"/>
                <a:gd name="T68" fmla="*/ 477 w 477"/>
                <a:gd name="T69" fmla="*/ 653 h 653"/>
                <a:gd name="T70" fmla="*/ 473 w 477"/>
                <a:gd name="T71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7" h="653">
                  <a:moveTo>
                    <a:pt x="473" y="0"/>
                  </a:moveTo>
                  <a:lnTo>
                    <a:pt x="90" y="99"/>
                  </a:lnTo>
                  <a:lnTo>
                    <a:pt x="90" y="99"/>
                  </a:lnTo>
                  <a:lnTo>
                    <a:pt x="86" y="102"/>
                  </a:lnTo>
                  <a:lnTo>
                    <a:pt x="75" y="113"/>
                  </a:lnTo>
                  <a:lnTo>
                    <a:pt x="67" y="121"/>
                  </a:lnTo>
                  <a:lnTo>
                    <a:pt x="59" y="132"/>
                  </a:lnTo>
                  <a:lnTo>
                    <a:pt x="51" y="145"/>
                  </a:lnTo>
                  <a:lnTo>
                    <a:pt x="42" y="160"/>
                  </a:lnTo>
                  <a:lnTo>
                    <a:pt x="33" y="178"/>
                  </a:lnTo>
                  <a:lnTo>
                    <a:pt x="25" y="198"/>
                  </a:lnTo>
                  <a:lnTo>
                    <a:pt x="17" y="222"/>
                  </a:lnTo>
                  <a:lnTo>
                    <a:pt x="11" y="248"/>
                  </a:lnTo>
                  <a:lnTo>
                    <a:pt x="6" y="278"/>
                  </a:lnTo>
                  <a:lnTo>
                    <a:pt x="2" y="310"/>
                  </a:lnTo>
                  <a:lnTo>
                    <a:pt x="0" y="34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2" y="404"/>
                  </a:lnTo>
                  <a:lnTo>
                    <a:pt x="4" y="423"/>
                  </a:lnTo>
                  <a:lnTo>
                    <a:pt x="6" y="440"/>
                  </a:lnTo>
                  <a:lnTo>
                    <a:pt x="8" y="457"/>
                  </a:lnTo>
                  <a:lnTo>
                    <a:pt x="15" y="488"/>
                  </a:lnTo>
                  <a:lnTo>
                    <a:pt x="24" y="515"/>
                  </a:lnTo>
                  <a:lnTo>
                    <a:pt x="33" y="538"/>
                  </a:lnTo>
                  <a:lnTo>
                    <a:pt x="45" y="558"/>
                  </a:lnTo>
                  <a:lnTo>
                    <a:pt x="56" y="575"/>
                  </a:lnTo>
                  <a:lnTo>
                    <a:pt x="67" y="589"/>
                  </a:lnTo>
                  <a:lnTo>
                    <a:pt x="79" y="600"/>
                  </a:lnTo>
                  <a:lnTo>
                    <a:pt x="90" y="609"/>
                  </a:lnTo>
                  <a:lnTo>
                    <a:pt x="100" y="617"/>
                  </a:lnTo>
                  <a:lnTo>
                    <a:pt x="109" y="621"/>
                  </a:lnTo>
                  <a:lnTo>
                    <a:pt x="123" y="628"/>
                  </a:lnTo>
                  <a:lnTo>
                    <a:pt x="128" y="629"/>
                  </a:lnTo>
                  <a:lnTo>
                    <a:pt x="477" y="65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5" name="Freeform 95"/>
            <p:cNvSpPr/>
            <p:nvPr/>
          </p:nvSpPr>
          <p:spPr bwMode="auto">
            <a:xfrm>
              <a:off x="10777463" y="2186833"/>
              <a:ext cx="822325" cy="1033463"/>
            </a:xfrm>
            <a:custGeom>
              <a:avLst/>
              <a:gdLst>
                <a:gd name="T0" fmla="*/ 0 w 518"/>
                <a:gd name="T1" fmla="*/ 316 h 651"/>
                <a:gd name="T2" fmla="*/ 2 w 518"/>
                <a:gd name="T3" fmla="*/ 382 h 651"/>
                <a:gd name="T4" fmla="*/ 15 w 518"/>
                <a:gd name="T5" fmla="*/ 444 h 651"/>
                <a:gd name="T6" fmla="*/ 37 w 518"/>
                <a:gd name="T7" fmla="*/ 499 h 651"/>
                <a:gd name="T8" fmla="*/ 68 w 518"/>
                <a:gd name="T9" fmla="*/ 549 h 651"/>
                <a:gd name="T10" fmla="*/ 94 w 518"/>
                <a:gd name="T11" fmla="*/ 581 h 651"/>
                <a:gd name="T12" fmla="*/ 114 w 518"/>
                <a:gd name="T13" fmla="*/ 599 h 651"/>
                <a:gd name="T14" fmla="*/ 135 w 518"/>
                <a:gd name="T15" fmla="*/ 615 h 651"/>
                <a:gd name="T16" fmla="*/ 158 w 518"/>
                <a:gd name="T17" fmla="*/ 628 h 651"/>
                <a:gd name="T18" fmla="*/ 183 w 518"/>
                <a:gd name="T19" fmla="*/ 639 h 651"/>
                <a:gd name="T20" fmla="*/ 208 w 518"/>
                <a:gd name="T21" fmla="*/ 646 h 651"/>
                <a:gd name="T22" fmla="*/ 234 w 518"/>
                <a:gd name="T23" fmla="*/ 651 h 651"/>
                <a:gd name="T24" fmla="*/ 246 w 518"/>
                <a:gd name="T25" fmla="*/ 651 h 651"/>
                <a:gd name="T26" fmla="*/ 273 w 518"/>
                <a:gd name="T27" fmla="*/ 651 h 651"/>
                <a:gd name="T28" fmla="*/ 299 w 518"/>
                <a:gd name="T29" fmla="*/ 646 h 651"/>
                <a:gd name="T30" fmla="*/ 324 w 518"/>
                <a:gd name="T31" fmla="*/ 640 h 651"/>
                <a:gd name="T32" fmla="*/ 348 w 518"/>
                <a:gd name="T33" fmla="*/ 629 h 651"/>
                <a:gd name="T34" fmla="*/ 372 w 518"/>
                <a:gd name="T35" fmla="*/ 617 h 651"/>
                <a:gd name="T36" fmla="*/ 393 w 518"/>
                <a:gd name="T37" fmla="*/ 601 h 651"/>
                <a:gd name="T38" fmla="*/ 415 w 518"/>
                <a:gd name="T39" fmla="*/ 583 h 651"/>
                <a:gd name="T40" fmla="*/ 451 w 518"/>
                <a:gd name="T41" fmla="*/ 540 h 651"/>
                <a:gd name="T42" fmla="*/ 482 w 518"/>
                <a:gd name="T43" fmla="*/ 489 h 651"/>
                <a:gd name="T44" fmla="*/ 503 w 518"/>
                <a:gd name="T45" fmla="*/ 431 h 651"/>
                <a:gd name="T46" fmla="*/ 516 w 518"/>
                <a:gd name="T47" fmla="*/ 369 h 651"/>
                <a:gd name="T48" fmla="*/ 518 w 518"/>
                <a:gd name="T49" fmla="*/ 335 h 651"/>
                <a:gd name="T50" fmla="*/ 516 w 518"/>
                <a:gd name="T51" fmla="*/ 270 h 651"/>
                <a:gd name="T52" fmla="*/ 503 w 518"/>
                <a:gd name="T53" fmla="*/ 207 h 651"/>
                <a:gd name="T54" fmla="*/ 481 w 518"/>
                <a:gd name="T55" fmla="*/ 152 h 651"/>
                <a:gd name="T56" fmla="*/ 451 w 518"/>
                <a:gd name="T57" fmla="*/ 102 h 651"/>
                <a:gd name="T58" fmla="*/ 424 w 518"/>
                <a:gd name="T59" fmla="*/ 71 h 651"/>
                <a:gd name="T60" fmla="*/ 404 w 518"/>
                <a:gd name="T61" fmla="*/ 53 h 651"/>
                <a:gd name="T62" fmla="*/ 382 w 518"/>
                <a:gd name="T63" fmla="*/ 37 h 651"/>
                <a:gd name="T64" fmla="*/ 359 w 518"/>
                <a:gd name="T65" fmla="*/ 23 h 651"/>
                <a:gd name="T66" fmla="*/ 336 w 518"/>
                <a:gd name="T67" fmla="*/ 13 h 651"/>
                <a:gd name="T68" fmla="*/ 311 w 518"/>
                <a:gd name="T69" fmla="*/ 5 h 651"/>
                <a:gd name="T70" fmla="*/ 285 w 518"/>
                <a:gd name="T71" fmla="*/ 2 h 651"/>
                <a:gd name="T72" fmla="*/ 271 w 518"/>
                <a:gd name="T73" fmla="*/ 0 h 651"/>
                <a:gd name="T74" fmla="*/ 244 w 518"/>
                <a:gd name="T75" fmla="*/ 0 h 651"/>
                <a:gd name="T76" fmla="*/ 219 w 518"/>
                <a:gd name="T77" fmla="*/ 5 h 651"/>
                <a:gd name="T78" fmla="*/ 193 w 518"/>
                <a:gd name="T79" fmla="*/ 12 h 651"/>
                <a:gd name="T80" fmla="*/ 169 w 518"/>
                <a:gd name="T81" fmla="*/ 22 h 651"/>
                <a:gd name="T82" fmla="*/ 146 w 518"/>
                <a:gd name="T83" fmla="*/ 34 h 651"/>
                <a:gd name="T84" fmla="*/ 124 w 518"/>
                <a:gd name="T85" fmla="*/ 50 h 651"/>
                <a:gd name="T86" fmla="*/ 104 w 518"/>
                <a:gd name="T87" fmla="*/ 68 h 651"/>
                <a:gd name="T88" fmla="*/ 66 w 518"/>
                <a:gd name="T89" fmla="*/ 111 h 651"/>
                <a:gd name="T90" fmla="*/ 37 w 518"/>
                <a:gd name="T91" fmla="*/ 162 h 651"/>
                <a:gd name="T92" fmla="*/ 14 w 518"/>
                <a:gd name="T93" fmla="*/ 220 h 651"/>
                <a:gd name="T94" fmla="*/ 2 w 518"/>
                <a:gd name="T95" fmla="*/ 283 h 651"/>
                <a:gd name="T96" fmla="*/ 0 w 518"/>
                <a:gd name="T97" fmla="*/ 3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8" h="651">
                  <a:moveTo>
                    <a:pt x="0" y="316"/>
                  </a:moveTo>
                  <a:lnTo>
                    <a:pt x="0" y="316"/>
                  </a:lnTo>
                  <a:lnTo>
                    <a:pt x="0" y="350"/>
                  </a:lnTo>
                  <a:lnTo>
                    <a:pt x="2" y="382"/>
                  </a:lnTo>
                  <a:lnTo>
                    <a:pt x="8" y="413"/>
                  </a:lnTo>
                  <a:lnTo>
                    <a:pt x="15" y="444"/>
                  </a:lnTo>
                  <a:lnTo>
                    <a:pt x="26" y="472"/>
                  </a:lnTo>
                  <a:lnTo>
                    <a:pt x="37" y="499"/>
                  </a:lnTo>
                  <a:lnTo>
                    <a:pt x="52" y="525"/>
                  </a:lnTo>
                  <a:lnTo>
                    <a:pt x="68" y="549"/>
                  </a:lnTo>
                  <a:lnTo>
                    <a:pt x="84" y="571"/>
                  </a:lnTo>
                  <a:lnTo>
                    <a:pt x="94" y="581"/>
                  </a:lnTo>
                  <a:lnTo>
                    <a:pt x="104" y="590"/>
                  </a:lnTo>
                  <a:lnTo>
                    <a:pt x="114" y="599"/>
                  </a:lnTo>
                  <a:lnTo>
                    <a:pt x="125" y="608"/>
                  </a:lnTo>
                  <a:lnTo>
                    <a:pt x="135" y="615"/>
                  </a:lnTo>
                  <a:lnTo>
                    <a:pt x="147" y="622"/>
                  </a:lnTo>
                  <a:lnTo>
                    <a:pt x="158" y="628"/>
                  </a:lnTo>
                  <a:lnTo>
                    <a:pt x="170" y="634"/>
                  </a:lnTo>
                  <a:lnTo>
                    <a:pt x="183" y="639"/>
                  </a:lnTo>
                  <a:lnTo>
                    <a:pt x="194" y="643"/>
                  </a:lnTo>
                  <a:lnTo>
                    <a:pt x="208" y="646"/>
                  </a:lnTo>
                  <a:lnTo>
                    <a:pt x="220" y="649"/>
                  </a:lnTo>
                  <a:lnTo>
                    <a:pt x="234" y="651"/>
                  </a:lnTo>
                  <a:lnTo>
                    <a:pt x="246" y="651"/>
                  </a:lnTo>
                  <a:lnTo>
                    <a:pt x="246" y="651"/>
                  </a:lnTo>
                  <a:lnTo>
                    <a:pt x="260" y="651"/>
                  </a:lnTo>
                  <a:lnTo>
                    <a:pt x="273" y="651"/>
                  </a:lnTo>
                  <a:lnTo>
                    <a:pt x="286" y="649"/>
                  </a:lnTo>
                  <a:lnTo>
                    <a:pt x="299" y="646"/>
                  </a:lnTo>
                  <a:lnTo>
                    <a:pt x="312" y="643"/>
                  </a:lnTo>
                  <a:lnTo>
                    <a:pt x="324" y="640"/>
                  </a:lnTo>
                  <a:lnTo>
                    <a:pt x="337" y="635"/>
                  </a:lnTo>
                  <a:lnTo>
                    <a:pt x="348" y="629"/>
                  </a:lnTo>
                  <a:lnTo>
                    <a:pt x="361" y="624"/>
                  </a:lnTo>
                  <a:lnTo>
                    <a:pt x="372" y="617"/>
                  </a:lnTo>
                  <a:lnTo>
                    <a:pt x="383" y="609"/>
                  </a:lnTo>
                  <a:lnTo>
                    <a:pt x="393" y="601"/>
                  </a:lnTo>
                  <a:lnTo>
                    <a:pt x="405" y="592"/>
                  </a:lnTo>
                  <a:lnTo>
                    <a:pt x="415" y="583"/>
                  </a:lnTo>
                  <a:lnTo>
                    <a:pt x="434" y="563"/>
                  </a:lnTo>
                  <a:lnTo>
                    <a:pt x="451" y="540"/>
                  </a:lnTo>
                  <a:lnTo>
                    <a:pt x="467" y="516"/>
                  </a:lnTo>
                  <a:lnTo>
                    <a:pt x="482" y="489"/>
                  </a:lnTo>
                  <a:lnTo>
                    <a:pt x="493" y="462"/>
                  </a:lnTo>
                  <a:lnTo>
                    <a:pt x="503" y="431"/>
                  </a:lnTo>
                  <a:lnTo>
                    <a:pt x="511" y="401"/>
                  </a:lnTo>
                  <a:lnTo>
                    <a:pt x="516" y="369"/>
                  </a:lnTo>
                  <a:lnTo>
                    <a:pt x="518" y="335"/>
                  </a:lnTo>
                  <a:lnTo>
                    <a:pt x="518" y="335"/>
                  </a:lnTo>
                  <a:lnTo>
                    <a:pt x="518" y="303"/>
                  </a:lnTo>
                  <a:lnTo>
                    <a:pt x="516" y="270"/>
                  </a:lnTo>
                  <a:lnTo>
                    <a:pt x="510" y="238"/>
                  </a:lnTo>
                  <a:lnTo>
                    <a:pt x="503" y="207"/>
                  </a:lnTo>
                  <a:lnTo>
                    <a:pt x="493" y="179"/>
                  </a:lnTo>
                  <a:lnTo>
                    <a:pt x="481" y="152"/>
                  </a:lnTo>
                  <a:lnTo>
                    <a:pt x="467" y="126"/>
                  </a:lnTo>
                  <a:lnTo>
                    <a:pt x="451" y="102"/>
                  </a:lnTo>
                  <a:lnTo>
                    <a:pt x="433" y="81"/>
                  </a:lnTo>
                  <a:lnTo>
                    <a:pt x="424" y="71"/>
                  </a:lnTo>
                  <a:lnTo>
                    <a:pt x="414" y="62"/>
                  </a:lnTo>
                  <a:lnTo>
                    <a:pt x="404" y="53"/>
                  </a:lnTo>
                  <a:lnTo>
                    <a:pt x="393" y="45"/>
                  </a:lnTo>
                  <a:lnTo>
                    <a:pt x="382" y="37"/>
                  </a:lnTo>
                  <a:lnTo>
                    <a:pt x="371" y="30"/>
                  </a:lnTo>
                  <a:lnTo>
                    <a:pt x="359" y="23"/>
                  </a:lnTo>
                  <a:lnTo>
                    <a:pt x="348" y="17"/>
                  </a:lnTo>
                  <a:lnTo>
                    <a:pt x="336" y="13"/>
                  </a:lnTo>
                  <a:lnTo>
                    <a:pt x="323" y="8"/>
                  </a:lnTo>
                  <a:lnTo>
                    <a:pt x="311" y="5"/>
                  </a:lnTo>
                  <a:lnTo>
                    <a:pt x="297" y="3"/>
                  </a:lnTo>
                  <a:lnTo>
                    <a:pt x="285" y="2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58" y="0"/>
                  </a:lnTo>
                  <a:lnTo>
                    <a:pt x="244" y="0"/>
                  </a:lnTo>
                  <a:lnTo>
                    <a:pt x="232" y="3"/>
                  </a:lnTo>
                  <a:lnTo>
                    <a:pt x="219" y="5"/>
                  </a:lnTo>
                  <a:lnTo>
                    <a:pt x="206" y="8"/>
                  </a:lnTo>
                  <a:lnTo>
                    <a:pt x="193" y="12"/>
                  </a:lnTo>
                  <a:lnTo>
                    <a:pt x="181" y="16"/>
                  </a:lnTo>
                  <a:lnTo>
                    <a:pt x="169" y="22"/>
                  </a:lnTo>
                  <a:lnTo>
                    <a:pt x="157" y="28"/>
                  </a:lnTo>
                  <a:lnTo>
                    <a:pt x="146" y="34"/>
                  </a:lnTo>
                  <a:lnTo>
                    <a:pt x="135" y="42"/>
                  </a:lnTo>
                  <a:lnTo>
                    <a:pt x="124" y="50"/>
                  </a:lnTo>
                  <a:lnTo>
                    <a:pt x="114" y="59"/>
                  </a:lnTo>
                  <a:lnTo>
                    <a:pt x="104" y="68"/>
                  </a:lnTo>
                  <a:lnTo>
                    <a:pt x="84" y="89"/>
                  </a:lnTo>
                  <a:lnTo>
                    <a:pt x="66" y="111"/>
                  </a:lnTo>
                  <a:lnTo>
                    <a:pt x="51" y="136"/>
                  </a:lnTo>
                  <a:lnTo>
                    <a:pt x="37" y="162"/>
                  </a:lnTo>
                  <a:lnTo>
                    <a:pt x="25" y="191"/>
                  </a:lnTo>
                  <a:lnTo>
                    <a:pt x="14" y="220"/>
                  </a:lnTo>
                  <a:lnTo>
                    <a:pt x="8" y="250"/>
                  </a:lnTo>
                  <a:lnTo>
                    <a:pt x="2" y="283"/>
                  </a:lnTo>
                  <a:lnTo>
                    <a:pt x="0" y="316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6" name="Freeform 96"/>
            <p:cNvSpPr/>
            <p:nvPr/>
          </p:nvSpPr>
          <p:spPr bwMode="auto">
            <a:xfrm>
              <a:off x="10820325" y="2240808"/>
              <a:ext cx="736600" cy="925513"/>
            </a:xfrm>
            <a:custGeom>
              <a:avLst/>
              <a:gdLst>
                <a:gd name="T0" fmla="*/ 0 w 464"/>
                <a:gd name="T1" fmla="*/ 283 h 583"/>
                <a:gd name="T2" fmla="*/ 3 w 464"/>
                <a:gd name="T3" fmla="*/ 342 h 583"/>
                <a:gd name="T4" fmla="*/ 14 w 464"/>
                <a:gd name="T5" fmla="*/ 397 h 583"/>
                <a:gd name="T6" fmla="*/ 34 w 464"/>
                <a:gd name="T7" fmla="*/ 447 h 583"/>
                <a:gd name="T8" fmla="*/ 61 w 464"/>
                <a:gd name="T9" fmla="*/ 491 h 583"/>
                <a:gd name="T10" fmla="*/ 94 w 464"/>
                <a:gd name="T11" fmla="*/ 529 h 583"/>
                <a:gd name="T12" fmla="*/ 132 w 464"/>
                <a:gd name="T13" fmla="*/ 557 h 583"/>
                <a:gd name="T14" fmla="*/ 153 w 464"/>
                <a:gd name="T15" fmla="*/ 567 h 583"/>
                <a:gd name="T16" fmla="*/ 175 w 464"/>
                <a:gd name="T17" fmla="*/ 575 h 583"/>
                <a:gd name="T18" fmla="*/ 198 w 464"/>
                <a:gd name="T19" fmla="*/ 581 h 583"/>
                <a:gd name="T20" fmla="*/ 222 w 464"/>
                <a:gd name="T21" fmla="*/ 583 h 583"/>
                <a:gd name="T22" fmla="*/ 233 w 464"/>
                <a:gd name="T23" fmla="*/ 583 h 583"/>
                <a:gd name="T24" fmla="*/ 257 w 464"/>
                <a:gd name="T25" fmla="*/ 581 h 583"/>
                <a:gd name="T26" fmla="*/ 279 w 464"/>
                <a:gd name="T27" fmla="*/ 576 h 583"/>
                <a:gd name="T28" fmla="*/ 302 w 464"/>
                <a:gd name="T29" fmla="*/ 568 h 583"/>
                <a:gd name="T30" fmla="*/ 332 w 464"/>
                <a:gd name="T31" fmla="*/ 551 h 583"/>
                <a:gd name="T32" fmla="*/ 371 w 464"/>
                <a:gd name="T33" fmla="*/ 522 h 583"/>
                <a:gd name="T34" fmla="*/ 404 w 464"/>
                <a:gd name="T35" fmla="*/ 483 h 583"/>
                <a:gd name="T36" fmla="*/ 431 w 464"/>
                <a:gd name="T37" fmla="*/ 438 h 583"/>
                <a:gd name="T38" fmla="*/ 450 w 464"/>
                <a:gd name="T39" fmla="*/ 386 h 583"/>
                <a:gd name="T40" fmla="*/ 461 w 464"/>
                <a:gd name="T41" fmla="*/ 331 h 583"/>
                <a:gd name="T42" fmla="*/ 464 w 464"/>
                <a:gd name="T43" fmla="*/ 300 h 583"/>
                <a:gd name="T44" fmla="*/ 461 w 464"/>
                <a:gd name="T45" fmla="*/ 241 h 583"/>
                <a:gd name="T46" fmla="*/ 450 w 464"/>
                <a:gd name="T47" fmla="*/ 187 h 583"/>
                <a:gd name="T48" fmla="*/ 430 w 464"/>
                <a:gd name="T49" fmla="*/ 136 h 583"/>
                <a:gd name="T50" fmla="*/ 404 w 464"/>
                <a:gd name="T51" fmla="*/ 92 h 583"/>
                <a:gd name="T52" fmla="*/ 371 w 464"/>
                <a:gd name="T53" fmla="*/ 56 h 583"/>
                <a:gd name="T54" fmla="*/ 332 w 464"/>
                <a:gd name="T55" fmla="*/ 28 h 583"/>
                <a:gd name="T56" fmla="*/ 311 w 464"/>
                <a:gd name="T57" fmla="*/ 16 h 583"/>
                <a:gd name="T58" fmla="*/ 289 w 464"/>
                <a:gd name="T59" fmla="*/ 8 h 583"/>
                <a:gd name="T60" fmla="*/ 267 w 464"/>
                <a:gd name="T61" fmla="*/ 4 h 583"/>
                <a:gd name="T62" fmla="*/ 243 w 464"/>
                <a:gd name="T63" fmla="*/ 0 h 583"/>
                <a:gd name="T64" fmla="*/ 231 w 464"/>
                <a:gd name="T65" fmla="*/ 0 h 583"/>
                <a:gd name="T66" fmla="*/ 207 w 464"/>
                <a:gd name="T67" fmla="*/ 3 h 583"/>
                <a:gd name="T68" fmla="*/ 184 w 464"/>
                <a:gd name="T69" fmla="*/ 8 h 583"/>
                <a:gd name="T70" fmla="*/ 163 w 464"/>
                <a:gd name="T71" fmla="*/ 15 h 583"/>
                <a:gd name="T72" fmla="*/ 131 w 464"/>
                <a:gd name="T73" fmla="*/ 32 h 583"/>
                <a:gd name="T74" fmla="*/ 93 w 464"/>
                <a:gd name="T75" fmla="*/ 62 h 583"/>
                <a:gd name="T76" fmla="*/ 60 w 464"/>
                <a:gd name="T77" fmla="*/ 100 h 583"/>
                <a:gd name="T78" fmla="*/ 34 w 464"/>
                <a:gd name="T79" fmla="*/ 145 h 583"/>
                <a:gd name="T80" fmla="*/ 13 w 464"/>
                <a:gd name="T81" fmla="*/ 197 h 583"/>
                <a:gd name="T82" fmla="*/ 2 w 464"/>
                <a:gd name="T83" fmla="*/ 254 h 583"/>
                <a:gd name="T84" fmla="*/ 0 w 464"/>
                <a:gd name="T85" fmla="*/ 2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4" h="583">
                  <a:moveTo>
                    <a:pt x="0" y="283"/>
                  </a:moveTo>
                  <a:lnTo>
                    <a:pt x="0" y="283"/>
                  </a:lnTo>
                  <a:lnTo>
                    <a:pt x="0" y="313"/>
                  </a:lnTo>
                  <a:lnTo>
                    <a:pt x="3" y="342"/>
                  </a:lnTo>
                  <a:lnTo>
                    <a:pt x="8" y="370"/>
                  </a:lnTo>
                  <a:lnTo>
                    <a:pt x="14" y="397"/>
                  </a:lnTo>
                  <a:lnTo>
                    <a:pt x="24" y="422"/>
                  </a:lnTo>
                  <a:lnTo>
                    <a:pt x="34" y="447"/>
                  </a:lnTo>
                  <a:lnTo>
                    <a:pt x="46" y="470"/>
                  </a:lnTo>
                  <a:lnTo>
                    <a:pt x="61" y="491"/>
                  </a:lnTo>
                  <a:lnTo>
                    <a:pt x="77" y="511"/>
                  </a:lnTo>
                  <a:lnTo>
                    <a:pt x="94" y="529"/>
                  </a:lnTo>
                  <a:lnTo>
                    <a:pt x="112" y="543"/>
                  </a:lnTo>
                  <a:lnTo>
                    <a:pt x="132" y="557"/>
                  </a:lnTo>
                  <a:lnTo>
                    <a:pt x="142" y="563"/>
                  </a:lnTo>
                  <a:lnTo>
                    <a:pt x="153" y="567"/>
                  </a:lnTo>
                  <a:lnTo>
                    <a:pt x="164" y="572"/>
                  </a:lnTo>
                  <a:lnTo>
                    <a:pt x="175" y="575"/>
                  </a:lnTo>
                  <a:lnTo>
                    <a:pt x="186" y="579"/>
                  </a:lnTo>
                  <a:lnTo>
                    <a:pt x="198" y="581"/>
                  </a:lnTo>
                  <a:lnTo>
                    <a:pt x="209" y="582"/>
                  </a:lnTo>
                  <a:lnTo>
                    <a:pt x="222" y="583"/>
                  </a:lnTo>
                  <a:lnTo>
                    <a:pt x="222" y="583"/>
                  </a:lnTo>
                  <a:lnTo>
                    <a:pt x="233" y="583"/>
                  </a:lnTo>
                  <a:lnTo>
                    <a:pt x="245" y="582"/>
                  </a:lnTo>
                  <a:lnTo>
                    <a:pt x="257" y="581"/>
                  </a:lnTo>
                  <a:lnTo>
                    <a:pt x="268" y="579"/>
                  </a:lnTo>
                  <a:lnTo>
                    <a:pt x="279" y="576"/>
                  </a:lnTo>
                  <a:lnTo>
                    <a:pt x="291" y="572"/>
                  </a:lnTo>
                  <a:lnTo>
                    <a:pt x="302" y="568"/>
                  </a:lnTo>
                  <a:lnTo>
                    <a:pt x="312" y="564"/>
                  </a:lnTo>
                  <a:lnTo>
                    <a:pt x="332" y="551"/>
                  </a:lnTo>
                  <a:lnTo>
                    <a:pt x="353" y="538"/>
                  </a:lnTo>
                  <a:lnTo>
                    <a:pt x="371" y="522"/>
                  </a:lnTo>
                  <a:lnTo>
                    <a:pt x="388" y="504"/>
                  </a:lnTo>
                  <a:lnTo>
                    <a:pt x="404" y="483"/>
                  </a:lnTo>
                  <a:lnTo>
                    <a:pt x="418" y="462"/>
                  </a:lnTo>
                  <a:lnTo>
                    <a:pt x="431" y="438"/>
                  </a:lnTo>
                  <a:lnTo>
                    <a:pt x="441" y="413"/>
                  </a:lnTo>
                  <a:lnTo>
                    <a:pt x="450" y="386"/>
                  </a:lnTo>
                  <a:lnTo>
                    <a:pt x="457" y="359"/>
                  </a:lnTo>
                  <a:lnTo>
                    <a:pt x="461" y="331"/>
                  </a:lnTo>
                  <a:lnTo>
                    <a:pt x="464" y="300"/>
                  </a:lnTo>
                  <a:lnTo>
                    <a:pt x="464" y="300"/>
                  </a:lnTo>
                  <a:lnTo>
                    <a:pt x="464" y="271"/>
                  </a:lnTo>
                  <a:lnTo>
                    <a:pt x="461" y="241"/>
                  </a:lnTo>
                  <a:lnTo>
                    <a:pt x="457" y="213"/>
                  </a:lnTo>
                  <a:lnTo>
                    <a:pt x="450" y="187"/>
                  </a:lnTo>
                  <a:lnTo>
                    <a:pt x="441" y="161"/>
                  </a:lnTo>
                  <a:lnTo>
                    <a:pt x="430" y="136"/>
                  </a:lnTo>
                  <a:lnTo>
                    <a:pt x="417" y="114"/>
                  </a:lnTo>
                  <a:lnTo>
                    <a:pt x="404" y="92"/>
                  </a:lnTo>
                  <a:lnTo>
                    <a:pt x="388" y="73"/>
                  </a:lnTo>
                  <a:lnTo>
                    <a:pt x="371" y="56"/>
                  </a:lnTo>
                  <a:lnTo>
                    <a:pt x="352" y="40"/>
                  </a:lnTo>
                  <a:lnTo>
                    <a:pt x="332" y="28"/>
                  </a:lnTo>
                  <a:lnTo>
                    <a:pt x="322" y="22"/>
                  </a:lnTo>
                  <a:lnTo>
                    <a:pt x="311" y="16"/>
                  </a:lnTo>
                  <a:lnTo>
                    <a:pt x="301" y="12"/>
                  </a:lnTo>
                  <a:lnTo>
                    <a:pt x="289" y="8"/>
                  </a:lnTo>
                  <a:lnTo>
                    <a:pt x="278" y="6"/>
                  </a:lnTo>
                  <a:lnTo>
                    <a:pt x="267" y="4"/>
                  </a:lnTo>
                  <a:lnTo>
                    <a:pt x="254" y="2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2"/>
                  </a:lnTo>
                  <a:lnTo>
                    <a:pt x="207" y="3"/>
                  </a:lnTo>
                  <a:lnTo>
                    <a:pt x="196" y="5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3" y="15"/>
                  </a:lnTo>
                  <a:lnTo>
                    <a:pt x="151" y="21"/>
                  </a:lnTo>
                  <a:lnTo>
                    <a:pt x="131" y="32"/>
                  </a:lnTo>
                  <a:lnTo>
                    <a:pt x="112" y="46"/>
                  </a:lnTo>
                  <a:lnTo>
                    <a:pt x="93" y="62"/>
                  </a:lnTo>
                  <a:lnTo>
                    <a:pt x="76" y="80"/>
                  </a:lnTo>
                  <a:lnTo>
                    <a:pt x="60" y="100"/>
                  </a:lnTo>
                  <a:lnTo>
                    <a:pt x="46" y="123"/>
                  </a:lnTo>
                  <a:lnTo>
                    <a:pt x="34" y="145"/>
                  </a:lnTo>
                  <a:lnTo>
                    <a:pt x="22" y="170"/>
                  </a:lnTo>
                  <a:lnTo>
                    <a:pt x="13" y="197"/>
                  </a:lnTo>
                  <a:lnTo>
                    <a:pt x="8" y="224"/>
                  </a:lnTo>
                  <a:lnTo>
                    <a:pt x="2" y="254"/>
                  </a:lnTo>
                  <a:lnTo>
                    <a:pt x="0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7" name="Freeform 101"/>
            <p:cNvSpPr/>
            <p:nvPr/>
          </p:nvSpPr>
          <p:spPr bwMode="auto">
            <a:xfrm>
              <a:off x="9385225" y="2853583"/>
              <a:ext cx="193675" cy="50800"/>
            </a:xfrm>
            <a:custGeom>
              <a:avLst/>
              <a:gdLst>
                <a:gd name="T0" fmla="*/ 11 w 122"/>
                <a:gd name="T1" fmla="*/ 32 h 32"/>
                <a:gd name="T2" fmla="*/ 11 w 122"/>
                <a:gd name="T3" fmla="*/ 32 h 32"/>
                <a:gd name="T4" fmla="*/ 6 w 122"/>
                <a:gd name="T5" fmla="*/ 32 h 32"/>
                <a:gd name="T6" fmla="*/ 3 w 122"/>
                <a:gd name="T7" fmla="*/ 30 h 32"/>
                <a:gd name="T8" fmla="*/ 1 w 122"/>
                <a:gd name="T9" fmla="*/ 26 h 32"/>
                <a:gd name="T10" fmla="*/ 0 w 122"/>
                <a:gd name="T11" fmla="*/ 22 h 32"/>
                <a:gd name="T12" fmla="*/ 0 w 122"/>
                <a:gd name="T13" fmla="*/ 22 h 32"/>
                <a:gd name="T14" fmla="*/ 1 w 122"/>
                <a:gd name="T15" fmla="*/ 17 h 32"/>
                <a:gd name="T16" fmla="*/ 2 w 122"/>
                <a:gd name="T17" fmla="*/ 14 h 32"/>
                <a:gd name="T18" fmla="*/ 5 w 122"/>
                <a:gd name="T19" fmla="*/ 11 h 32"/>
                <a:gd name="T20" fmla="*/ 10 w 122"/>
                <a:gd name="T21" fmla="*/ 9 h 32"/>
                <a:gd name="T22" fmla="*/ 109 w 122"/>
                <a:gd name="T23" fmla="*/ 0 h 32"/>
                <a:gd name="T24" fmla="*/ 109 w 122"/>
                <a:gd name="T25" fmla="*/ 0 h 32"/>
                <a:gd name="T26" fmla="*/ 114 w 122"/>
                <a:gd name="T27" fmla="*/ 1 h 32"/>
                <a:gd name="T28" fmla="*/ 118 w 122"/>
                <a:gd name="T29" fmla="*/ 4 h 32"/>
                <a:gd name="T30" fmla="*/ 121 w 122"/>
                <a:gd name="T31" fmla="*/ 7 h 32"/>
                <a:gd name="T32" fmla="*/ 122 w 122"/>
                <a:gd name="T33" fmla="*/ 10 h 32"/>
                <a:gd name="T34" fmla="*/ 122 w 122"/>
                <a:gd name="T35" fmla="*/ 10 h 32"/>
                <a:gd name="T36" fmla="*/ 122 w 122"/>
                <a:gd name="T37" fmla="*/ 15 h 32"/>
                <a:gd name="T38" fmla="*/ 120 w 122"/>
                <a:gd name="T39" fmla="*/ 19 h 32"/>
                <a:gd name="T40" fmla="*/ 116 w 122"/>
                <a:gd name="T41" fmla="*/ 22 h 32"/>
                <a:gd name="T42" fmla="*/ 112 w 122"/>
                <a:gd name="T43" fmla="*/ 23 h 32"/>
                <a:gd name="T44" fmla="*/ 12 w 122"/>
                <a:gd name="T45" fmla="*/ 32 h 32"/>
                <a:gd name="T46" fmla="*/ 12 w 122"/>
                <a:gd name="T47" fmla="*/ 32 h 32"/>
                <a:gd name="T48" fmla="*/ 11 w 122"/>
                <a:gd name="T49" fmla="*/ 32 h 32"/>
                <a:gd name="T50" fmla="*/ 11 w 122"/>
                <a:gd name="T5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32">
                  <a:moveTo>
                    <a:pt x="11" y="32"/>
                  </a:moveTo>
                  <a:lnTo>
                    <a:pt x="11" y="32"/>
                  </a:lnTo>
                  <a:lnTo>
                    <a:pt x="6" y="32"/>
                  </a:lnTo>
                  <a:lnTo>
                    <a:pt x="3" y="30"/>
                  </a:lnTo>
                  <a:lnTo>
                    <a:pt x="1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5" y="11"/>
                  </a:lnTo>
                  <a:lnTo>
                    <a:pt x="10" y="9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4" y="1"/>
                  </a:lnTo>
                  <a:lnTo>
                    <a:pt x="118" y="4"/>
                  </a:lnTo>
                  <a:lnTo>
                    <a:pt x="121" y="7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2" y="15"/>
                  </a:lnTo>
                  <a:lnTo>
                    <a:pt x="120" y="19"/>
                  </a:lnTo>
                  <a:lnTo>
                    <a:pt x="116" y="22"/>
                  </a:lnTo>
                  <a:lnTo>
                    <a:pt x="112" y="23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1" y="32"/>
                  </a:lnTo>
                  <a:lnTo>
                    <a:pt x="11" y="32"/>
                  </a:lnTo>
                  <a:close/>
                </a:path>
              </a:pathLst>
            </a:custGeom>
            <a:solidFill>
              <a:srgbClr val="26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8" name="Freeform 102"/>
            <p:cNvSpPr/>
            <p:nvPr/>
          </p:nvSpPr>
          <p:spPr bwMode="auto">
            <a:xfrm>
              <a:off x="8826425" y="2891683"/>
              <a:ext cx="1544638" cy="1176338"/>
            </a:xfrm>
            <a:custGeom>
              <a:avLst/>
              <a:gdLst>
                <a:gd name="T0" fmla="*/ 309 w 973"/>
                <a:gd name="T1" fmla="*/ 741 h 741"/>
                <a:gd name="T2" fmla="*/ 280 w 973"/>
                <a:gd name="T3" fmla="*/ 739 h 741"/>
                <a:gd name="T4" fmla="*/ 252 w 973"/>
                <a:gd name="T5" fmla="*/ 734 h 741"/>
                <a:gd name="T6" fmla="*/ 199 w 973"/>
                <a:gd name="T7" fmla="*/ 716 h 741"/>
                <a:gd name="T8" fmla="*/ 148 w 973"/>
                <a:gd name="T9" fmla="*/ 691 h 741"/>
                <a:gd name="T10" fmla="*/ 103 w 973"/>
                <a:gd name="T11" fmla="*/ 663 h 741"/>
                <a:gd name="T12" fmla="*/ 64 w 973"/>
                <a:gd name="T13" fmla="*/ 632 h 741"/>
                <a:gd name="T14" fmla="*/ 11 w 973"/>
                <a:gd name="T15" fmla="*/ 584 h 741"/>
                <a:gd name="T16" fmla="*/ 109 w 973"/>
                <a:gd name="T17" fmla="*/ 471 h 741"/>
                <a:gd name="T18" fmla="*/ 128 w 973"/>
                <a:gd name="T19" fmla="*/ 489 h 741"/>
                <a:gd name="T20" fmla="*/ 174 w 973"/>
                <a:gd name="T21" fmla="*/ 529 h 741"/>
                <a:gd name="T22" fmla="*/ 227 w 973"/>
                <a:gd name="T23" fmla="*/ 564 h 741"/>
                <a:gd name="T24" fmla="*/ 254 w 973"/>
                <a:gd name="T25" fmla="*/ 578 h 741"/>
                <a:gd name="T26" fmla="*/ 281 w 973"/>
                <a:gd name="T27" fmla="*/ 587 h 741"/>
                <a:gd name="T28" fmla="*/ 306 w 973"/>
                <a:gd name="T29" fmla="*/ 592 h 741"/>
                <a:gd name="T30" fmla="*/ 314 w 973"/>
                <a:gd name="T31" fmla="*/ 589 h 741"/>
                <a:gd name="T32" fmla="*/ 338 w 973"/>
                <a:gd name="T33" fmla="*/ 576 h 741"/>
                <a:gd name="T34" fmla="*/ 364 w 973"/>
                <a:gd name="T35" fmla="*/ 557 h 741"/>
                <a:gd name="T36" fmla="*/ 400 w 973"/>
                <a:gd name="T37" fmla="*/ 526 h 741"/>
                <a:gd name="T38" fmla="*/ 447 w 973"/>
                <a:gd name="T39" fmla="*/ 483 h 741"/>
                <a:gd name="T40" fmla="*/ 506 w 973"/>
                <a:gd name="T41" fmla="*/ 422 h 741"/>
                <a:gd name="T42" fmla="*/ 577 w 973"/>
                <a:gd name="T43" fmla="*/ 344 h 741"/>
                <a:gd name="T44" fmla="*/ 618 w 973"/>
                <a:gd name="T45" fmla="*/ 296 h 741"/>
                <a:gd name="T46" fmla="*/ 707 w 973"/>
                <a:gd name="T47" fmla="*/ 188 h 741"/>
                <a:gd name="T48" fmla="*/ 833 w 973"/>
                <a:gd name="T49" fmla="*/ 26 h 741"/>
                <a:gd name="T50" fmla="*/ 973 w 973"/>
                <a:gd name="T51" fmla="*/ 89 h 741"/>
                <a:gd name="T52" fmla="*/ 950 w 973"/>
                <a:gd name="T53" fmla="*/ 119 h 741"/>
                <a:gd name="T54" fmla="*/ 859 w 973"/>
                <a:gd name="T55" fmla="*/ 238 h 741"/>
                <a:gd name="T56" fmla="*/ 770 w 973"/>
                <a:gd name="T57" fmla="*/ 346 h 741"/>
                <a:gd name="T58" fmla="*/ 722 w 973"/>
                <a:gd name="T59" fmla="*/ 404 h 741"/>
                <a:gd name="T60" fmla="*/ 633 w 973"/>
                <a:gd name="T61" fmla="*/ 503 h 741"/>
                <a:gd name="T62" fmla="*/ 559 w 973"/>
                <a:gd name="T63" fmla="*/ 581 h 741"/>
                <a:gd name="T64" fmla="*/ 496 w 973"/>
                <a:gd name="T65" fmla="*/ 640 h 741"/>
                <a:gd name="T66" fmla="*/ 443 w 973"/>
                <a:gd name="T67" fmla="*/ 683 h 741"/>
                <a:gd name="T68" fmla="*/ 399 w 973"/>
                <a:gd name="T69" fmla="*/ 713 h 741"/>
                <a:gd name="T70" fmla="*/ 363 w 973"/>
                <a:gd name="T71" fmla="*/ 730 h 741"/>
                <a:gd name="T72" fmla="*/ 334 w 973"/>
                <a:gd name="T73" fmla="*/ 739 h 741"/>
                <a:gd name="T74" fmla="*/ 309 w 973"/>
                <a:gd name="T7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3" h="741">
                  <a:moveTo>
                    <a:pt x="309" y="741"/>
                  </a:moveTo>
                  <a:lnTo>
                    <a:pt x="309" y="741"/>
                  </a:lnTo>
                  <a:lnTo>
                    <a:pt x="294" y="740"/>
                  </a:lnTo>
                  <a:lnTo>
                    <a:pt x="280" y="739"/>
                  </a:lnTo>
                  <a:lnTo>
                    <a:pt x="266" y="736"/>
                  </a:lnTo>
                  <a:lnTo>
                    <a:pt x="252" y="734"/>
                  </a:lnTo>
                  <a:lnTo>
                    <a:pt x="225" y="726"/>
                  </a:lnTo>
                  <a:lnTo>
                    <a:pt x="199" y="716"/>
                  </a:lnTo>
                  <a:lnTo>
                    <a:pt x="173" y="705"/>
                  </a:lnTo>
                  <a:lnTo>
                    <a:pt x="148" y="691"/>
                  </a:lnTo>
                  <a:lnTo>
                    <a:pt x="125" y="678"/>
                  </a:lnTo>
                  <a:lnTo>
                    <a:pt x="103" y="663"/>
                  </a:lnTo>
                  <a:lnTo>
                    <a:pt x="82" y="647"/>
                  </a:lnTo>
                  <a:lnTo>
                    <a:pt x="64" y="632"/>
                  </a:lnTo>
                  <a:lnTo>
                    <a:pt x="33" y="605"/>
                  </a:lnTo>
                  <a:lnTo>
                    <a:pt x="11" y="584"/>
                  </a:lnTo>
                  <a:lnTo>
                    <a:pt x="0" y="571"/>
                  </a:lnTo>
                  <a:lnTo>
                    <a:pt x="109" y="471"/>
                  </a:lnTo>
                  <a:lnTo>
                    <a:pt x="109" y="471"/>
                  </a:lnTo>
                  <a:lnTo>
                    <a:pt x="128" y="489"/>
                  </a:lnTo>
                  <a:lnTo>
                    <a:pt x="149" y="509"/>
                  </a:lnTo>
                  <a:lnTo>
                    <a:pt x="174" y="529"/>
                  </a:lnTo>
                  <a:lnTo>
                    <a:pt x="200" y="547"/>
                  </a:lnTo>
                  <a:lnTo>
                    <a:pt x="227" y="564"/>
                  </a:lnTo>
                  <a:lnTo>
                    <a:pt x="241" y="572"/>
                  </a:lnTo>
                  <a:lnTo>
                    <a:pt x="254" y="578"/>
                  </a:lnTo>
                  <a:lnTo>
                    <a:pt x="268" y="584"/>
                  </a:lnTo>
                  <a:lnTo>
                    <a:pt x="281" y="587"/>
                  </a:lnTo>
                  <a:lnTo>
                    <a:pt x="294" y="590"/>
                  </a:lnTo>
                  <a:lnTo>
                    <a:pt x="306" y="592"/>
                  </a:lnTo>
                  <a:lnTo>
                    <a:pt x="306" y="592"/>
                  </a:lnTo>
                  <a:lnTo>
                    <a:pt x="314" y="589"/>
                  </a:lnTo>
                  <a:lnTo>
                    <a:pt x="328" y="581"/>
                  </a:lnTo>
                  <a:lnTo>
                    <a:pt x="338" y="576"/>
                  </a:lnTo>
                  <a:lnTo>
                    <a:pt x="349" y="568"/>
                  </a:lnTo>
                  <a:lnTo>
                    <a:pt x="364" y="557"/>
                  </a:lnTo>
                  <a:lnTo>
                    <a:pt x="381" y="543"/>
                  </a:lnTo>
                  <a:lnTo>
                    <a:pt x="400" y="526"/>
                  </a:lnTo>
                  <a:lnTo>
                    <a:pt x="422" y="507"/>
                  </a:lnTo>
                  <a:lnTo>
                    <a:pt x="447" y="483"/>
                  </a:lnTo>
                  <a:lnTo>
                    <a:pt x="475" y="455"/>
                  </a:lnTo>
                  <a:lnTo>
                    <a:pt x="506" y="422"/>
                  </a:lnTo>
                  <a:lnTo>
                    <a:pt x="539" y="386"/>
                  </a:lnTo>
                  <a:lnTo>
                    <a:pt x="577" y="344"/>
                  </a:lnTo>
                  <a:lnTo>
                    <a:pt x="618" y="296"/>
                  </a:lnTo>
                  <a:lnTo>
                    <a:pt x="618" y="296"/>
                  </a:lnTo>
                  <a:lnTo>
                    <a:pt x="664" y="241"/>
                  </a:lnTo>
                  <a:lnTo>
                    <a:pt x="707" y="188"/>
                  </a:lnTo>
                  <a:lnTo>
                    <a:pt x="782" y="93"/>
                  </a:lnTo>
                  <a:lnTo>
                    <a:pt x="833" y="26"/>
                  </a:lnTo>
                  <a:lnTo>
                    <a:pt x="853" y="0"/>
                  </a:lnTo>
                  <a:lnTo>
                    <a:pt x="973" y="89"/>
                  </a:lnTo>
                  <a:lnTo>
                    <a:pt x="973" y="89"/>
                  </a:lnTo>
                  <a:lnTo>
                    <a:pt x="950" y="119"/>
                  </a:lnTo>
                  <a:lnTo>
                    <a:pt x="896" y="190"/>
                  </a:lnTo>
                  <a:lnTo>
                    <a:pt x="859" y="238"/>
                  </a:lnTo>
                  <a:lnTo>
                    <a:pt x="817" y="290"/>
                  </a:lnTo>
                  <a:lnTo>
                    <a:pt x="770" y="346"/>
                  </a:lnTo>
                  <a:lnTo>
                    <a:pt x="722" y="404"/>
                  </a:lnTo>
                  <a:lnTo>
                    <a:pt x="722" y="404"/>
                  </a:lnTo>
                  <a:lnTo>
                    <a:pt x="676" y="457"/>
                  </a:lnTo>
                  <a:lnTo>
                    <a:pt x="633" y="503"/>
                  </a:lnTo>
                  <a:lnTo>
                    <a:pt x="595" y="545"/>
                  </a:lnTo>
                  <a:lnTo>
                    <a:pt x="559" y="581"/>
                  </a:lnTo>
                  <a:lnTo>
                    <a:pt x="526" y="613"/>
                  </a:lnTo>
                  <a:lnTo>
                    <a:pt x="496" y="640"/>
                  </a:lnTo>
                  <a:lnTo>
                    <a:pt x="468" y="664"/>
                  </a:lnTo>
                  <a:lnTo>
                    <a:pt x="443" y="683"/>
                  </a:lnTo>
                  <a:lnTo>
                    <a:pt x="421" y="699"/>
                  </a:lnTo>
                  <a:lnTo>
                    <a:pt x="399" y="713"/>
                  </a:lnTo>
                  <a:lnTo>
                    <a:pt x="381" y="722"/>
                  </a:lnTo>
                  <a:lnTo>
                    <a:pt x="363" y="730"/>
                  </a:lnTo>
                  <a:lnTo>
                    <a:pt x="348" y="735"/>
                  </a:lnTo>
                  <a:lnTo>
                    <a:pt x="334" y="739"/>
                  </a:lnTo>
                  <a:lnTo>
                    <a:pt x="320" y="740"/>
                  </a:lnTo>
                  <a:lnTo>
                    <a:pt x="309" y="741"/>
                  </a:lnTo>
                  <a:lnTo>
                    <a:pt x="309" y="741"/>
                  </a:lnTo>
                  <a:close/>
                </a:path>
              </a:pathLst>
            </a:custGeom>
            <a:solidFill>
              <a:srgbClr val="E8B18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59" name="Freeform 103"/>
            <p:cNvSpPr/>
            <p:nvPr/>
          </p:nvSpPr>
          <p:spPr bwMode="auto">
            <a:xfrm>
              <a:off x="10099600" y="2853583"/>
              <a:ext cx="303213" cy="254000"/>
            </a:xfrm>
            <a:custGeom>
              <a:avLst/>
              <a:gdLst>
                <a:gd name="T0" fmla="*/ 188 w 191"/>
                <a:gd name="T1" fmla="*/ 113 h 160"/>
                <a:gd name="T2" fmla="*/ 181 w 191"/>
                <a:gd name="T3" fmla="*/ 128 h 160"/>
                <a:gd name="T4" fmla="*/ 171 w 191"/>
                <a:gd name="T5" fmla="*/ 139 h 160"/>
                <a:gd name="T6" fmla="*/ 157 w 191"/>
                <a:gd name="T7" fmla="*/ 148 h 160"/>
                <a:gd name="T8" fmla="*/ 143 w 191"/>
                <a:gd name="T9" fmla="*/ 155 h 160"/>
                <a:gd name="T10" fmla="*/ 126 w 191"/>
                <a:gd name="T11" fmla="*/ 159 h 160"/>
                <a:gd name="T12" fmla="*/ 108 w 191"/>
                <a:gd name="T13" fmla="*/ 160 h 160"/>
                <a:gd name="T14" fmla="*/ 88 w 191"/>
                <a:gd name="T15" fmla="*/ 157 h 160"/>
                <a:gd name="T16" fmla="*/ 69 w 191"/>
                <a:gd name="T17" fmla="*/ 153 h 160"/>
                <a:gd name="T18" fmla="*/ 60 w 191"/>
                <a:gd name="T19" fmla="*/ 148 h 160"/>
                <a:gd name="T20" fmla="*/ 43 w 191"/>
                <a:gd name="T21" fmla="*/ 139 h 160"/>
                <a:gd name="T22" fmla="*/ 29 w 191"/>
                <a:gd name="T23" fmla="*/ 128 h 160"/>
                <a:gd name="T24" fmla="*/ 17 w 191"/>
                <a:gd name="T25" fmla="*/ 114 h 160"/>
                <a:gd name="T26" fmla="*/ 8 w 191"/>
                <a:gd name="T27" fmla="*/ 101 h 160"/>
                <a:gd name="T28" fmla="*/ 2 w 191"/>
                <a:gd name="T29" fmla="*/ 85 h 160"/>
                <a:gd name="T30" fmla="*/ 0 w 191"/>
                <a:gd name="T31" fmla="*/ 69 h 160"/>
                <a:gd name="T32" fmla="*/ 2 w 191"/>
                <a:gd name="T33" fmla="*/ 54 h 160"/>
                <a:gd name="T34" fmla="*/ 5 w 191"/>
                <a:gd name="T35" fmla="*/ 47 h 160"/>
                <a:gd name="T36" fmla="*/ 11 w 191"/>
                <a:gd name="T37" fmla="*/ 33 h 160"/>
                <a:gd name="T38" fmla="*/ 22 w 191"/>
                <a:gd name="T39" fmla="*/ 22 h 160"/>
                <a:gd name="T40" fmla="*/ 35 w 191"/>
                <a:gd name="T41" fmla="*/ 11 h 160"/>
                <a:gd name="T42" fmla="*/ 50 w 191"/>
                <a:gd name="T43" fmla="*/ 6 h 160"/>
                <a:gd name="T44" fmla="*/ 67 w 191"/>
                <a:gd name="T45" fmla="*/ 1 h 160"/>
                <a:gd name="T46" fmla="*/ 85 w 191"/>
                <a:gd name="T47" fmla="*/ 0 h 160"/>
                <a:gd name="T48" fmla="*/ 103 w 191"/>
                <a:gd name="T49" fmla="*/ 2 h 160"/>
                <a:gd name="T50" fmla="*/ 122 w 191"/>
                <a:gd name="T51" fmla="*/ 8 h 160"/>
                <a:gd name="T52" fmla="*/ 131 w 191"/>
                <a:gd name="T53" fmla="*/ 11 h 160"/>
                <a:gd name="T54" fmla="*/ 148 w 191"/>
                <a:gd name="T55" fmla="*/ 22 h 160"/>
                <a:gd name="T56" fmla="*/ 163 w 191"/>
                <a:gd name="T57" fmla="*/ 33 h 160"/>
                <a:gd name="T58" fmla="*/ 174 w 191"/>
                <a:gd name="T59" fmla="*/ 45 h 160"/>
                <a:gd name="T60" fmla="*/ 183 w 191"/>
                <a:gd name="T61" fmla="*/ 60 h 160"/>
                <a:gd name="T62" fmla="*/ 189 w 191"/>
                <a:gd name="T63" fmla="*/ 75 h 160"/>
                <a:gd name="T64" fmla="*/ 191 w 191"/>
                <a:gd name="T65" fmla="*/ 91 h 160"/>
                <a:gd name="T66" fmla="*/ 190 w 191"/>
                <a:gd name="T67" fmla="*/ 107 h 160"/>
                <a:gd name="T68" fmla="*/ 188 w 191"/>
                <a:gd name="T69" fmla="*/ 11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160">
                  <a:moveTo>
                    <a:pt x="188" y="113"/>
                  </a:moveTo>
                  <a:lnTo>
                    <a:pt x="188" y="113"/>
                  </a:lnTo>
                  <a:lnTo>
                    <a:pt x="184" y="121"/>
                  </a:lnTo>
                  <a:lnTo>
                    <a:pt x="181" y="128"/>
                  </a:lnTo>
                  <a:lnTo>
                    <a:pt x="175" y="134"/>
                  </a:lnTo>
                  <a:lnTo>
                    <a:pt x="171" y="139"/>
                  </a:lnTo>
                  <a:lnTo>
                    <a:pt x="164" y="144"/>
                  </a:lnTo>
                  <a:lnTo>
                    <a:pt x="157" y="148"/>
                  </a:lnTo>
                  <a:lnTo>
                    <a:pt x="151" y="152"/>
                  </a:lnTo>
                  <a:lnTo>
                    <a:pt x="143" y="155"/>
                  </a:lnTo>
                  <a:lnTo>
                    <a:pt x="134" y="157"/>
                  </a:lnTo>
                  <a:lnTo>
                    <a:pt x="126" y="159"/>
                  </a:lnTo>
                  <a:lnTo>
                    <a:pt x="117" y="160"/>
                  </a:lnTo>
                  <a:lnTo>
                    <a:pt x="108" y="160"/>
                  </a:lnTo>
                  <a:lnTo>
                    <a:pt x="98" y="160"/>
                  </a:lnTo>
                  <a:lnTo>
                    <a:pt x="88" y="157"/>
                  </a:lnTo>
                  <a:lnTo>
                    <a:pt x="79" y="155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0" y="148"/>
                  </a:lnTo>
                  <a:lnTo>
                    <a:pt x="52" y="144"/>
                  </a:lnTo>
                  <a:lnTo>
                    <a:pt x="43" y="139"/>
                  </a:lnTo>
                  <a:lnTo>
                    <a:pt x="36" y="134"/>
                  </a:lnTo>
                  <a:lnTo>
                    <a:pt x="29" y="128"/>
                  </a:lnTo>
                  <a:lnTo>
                    <a:pt x="23" y="121"/>
                  </a:lnTo>
                  <a:lnTo>
                    <a:pt x="17" y="114"/>
                  </a:lnTo>
                  <a:lnTo>
                    <a:pt x="12" y="108"/>
                  </a:lnTo>
                  <a:lnTo>
                    <a:pt x="8" y="101"/>
                  </a:lnTo>
                  <a:lnTo>
                    <a:pt x="5" y="93"/>
                  </a:lnTo>
                  <a:lnTo>
                    <a:pt x="2" y="85"/>
                  </a:lnTo>
                  <a:lnTo>
                    <a:pt x="1" y="77"/>
                  </a:lnTo>
                  <a:lnTo>
                    <a:pt x="0" y="69"/>
                  </a:lnTo>
                  <a:lnTo>
                    <a:pt x="1" y="62"/>
                  </a:lnTo>
                  <a:lnTo>
                    <a:pt x="2" y="54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6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5" y="11"/>
                  </a:lnTo>
                  <a:lnTo>
                    <a:pt x="42" y="8"/>
                  </a:lnTo>
                  <a:lnTo>
                    <a:pt x="50" y="6"/>
                  </a:lnTo>
                  <a:lnTo>
                    <a:pt x="58" y="4"/>
                  </a:lnTo>
                  <a:lnTo>
                    <a:pt x="67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4" y="1"/>
                  </a:lnTo>
                  <a:lnTo>
                    <a:pt x="103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1" y="11"/>
                  </a:lnTo>
                  <a:lnTo>
                    <a:pt x="140" y="16"/>
                  </a:lnTo>
                  <a:lnTo>
                    <a:pt x="148" y="22"/>
                  </a:lnTo>
                  <a:lnTo>
                    <a:pt x="156" y="26"/>
                  </a:lnTo>
                  <a:lnTo>
                    <a:pt x="163" y="33"/>
                  </a:lnTo>
                  <a:lnTo>
                    <a:pt x="170" y="39"/>
                  </a:lnTo>
                  <a:lnTo>
                    <a:pt x="174" y="45"/>
                  </a:lnTo>
                  <a:lnTo>
                    <a:pt x="180" y="53"/>
                  </a:lnTo>
                  <a:lnTo>
                    <a:pt x="183" y="60"/>
                  </a:lnTo>
                  <a:lnTo>
                    <a:pt x="187" y="68"/>
                  </a:lnTo>
                  <a:lnTo>
                    <a:pt x="189" y="75"/>
                  </a:lnTo>
                  <a:lnTo>
                    <a:pt x="191" y="83"/>
                  </a:lnTo>
                  <a:lnTo>
                    <a:pt x="191" y="91"/>
                  </a:lnTo>
                  <a:lnTo>
                    <a:pt x="191" y="99"/>
                  </a:lnTo>
                  <a:lnTo>
                    <a:pt x="190" y="107"/>
                  </a:lnTo>
                  <a:lnTo>
                    <a:pt x="188" y="113"/>
                  </a:lnTo>
                  <a:lnTo>
                    <a:pt x="188" y="113"/>
                  </a:lnTo>
                  <a:close/>
                </a:path>
              </a:pathLst>
            </a:custGeom>
            <a:solidFill>
              <a:srgbClr val="E8B18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60" name="Freeform 104"/>
            <p:cNvSpPr/>
            <p:nvPr/>
          </p:nvSpPr>
          <p:spPr bwMode="auto">
            <a:xfrm>
              <a:off x="8789913" y="3523508"/>
              <a:ext cx="363538" cy="493713"/>
            </a:xfrm>
            <a:custGeom>
              <a:avLst/>
              <a:gdLst>
                <a:gd name="T0" fmla="*/ 37 w 229"/>
                <a:gd name="T1" fmla="*/ 0 h 311"/>
                <a:gd name="T2" fmla="*/ 37 w 229"/>
                <a:gd name="T3" fmla="*/ 0 h 311"/>
                <a:gd name="T4" fmla="*/ 40 w 229"/>
                <a:gd name="T5" fmla="*/ 0 h 311"/>
                <a:gd name="T6" fmla="*/ 46 w 229"/>
                <a:gd name="T7" fmla="*/ 4 h 311"/>
                <a:gd name="T8" fmla="*/ 68 w 229"/>
                <a:gd name="T9" fmla="*/ 15 h 311"/>
                <a:gd name="T10" fmla="*/ 97 w 229"/>
                <a:gd name="T11" fmla="*/ 33 h 311"/>
                <a:gd name="T12" fmla="*/ 131 w 229"/>
                <a:gd name="T13" fmla="*/ 56 h 311"/>
                <a:gd name="T14" fmla="*/ 165 w 229"/>
                <a:gd name="T15" fmla="*/ 78 h 311"/>
                <a:gd name="T16" fmla="*/ 196 w 229"/>
                <a:gd name="T17" fmla="*/ 101 h 311"/>
                <a:gd name="T18" fmla="*/ 208 w 229"/>
                <a:gd name="T19" fmla="*/ 111 h 311"/>
                <a:gd name="T20" fmla="*/ 218 w 229"/>
                <a:gd name="T21" fmla="*/ 120 h 311"/>
                <a:gd name="T22" fmla="*/ 225 w 229"/>
                <a:gd name="T23" fmla="*/ 128 h 311"/>
                <a:gd name="T24" fmla="*/ 228 w 229"/>
                <a:gd name="T25" fmla="*/ 134 h 311"/>
                <a:gd name="T26" fmla="*/ 228 w 229"/>
                <a:gd name="T27" fmla="*/ 134 h 311"/>
                <a:gd name="T28" fmla="*/ 229 w 229"/>
                <a:gd name="T29" fmla="*/ 139 h 311"/>
                <a:gd name="T30" fmla="*/ 229 w 229"/>
                <a:gd name="T31" fmla="*/ 148 h 311"/>
                <a:gd name="T32" fmla="*/ 226 w 229"/>
                <a:gd name="T33" fmla="*/ 172 h 311"/>
                <a:gd name="T34" fmla="*/ 222 w 229"/>
                <a:gd name="T35" fmla="*/ 200 h 311"/>
                <a:gd name="T36" fmla="*/ 214 w 229"/>
                <a:gd name="T37" fmla="*/ 231 h 311"/>
                <a:gd name="T38" fmla="*/ 205 w 229"/>
                <a:gd name="T39" fmla="*/ 260 h 311"/>
                <a:gd name="T40" fmla="*/ 200 w 229"/>
                <a:gd name="T41" fmla="*/ 274 h 311"/>
                <a:gd name="T42" fmla="*/ 195 w 229"/>
                <a:gd name="T43" fmla="*/ 285 h 311"/>
                <a:gd name="T44" fmla="*/ 189 w 229"/>
                <a:gd name="T45" fmla="*/ 295 h 311"/>
                <a:gd name="T46" fmla="*/ 183 w 229"/>
                <a:gd name="T47" fmla="*/ 303 h 311"/>
                <a:gd name="T48" fmla="*/ 177 w 229"/>
                <a:gd name="T49" fmla="*/ 309 h 311"/>
                <a:gd name="T50" fmla="*/ 174 w 229"/>
                <a:gd name="T51" fmla="*/ 310 h 311"/>
                <a:gd name="T52" fmla="*/ 171 w 229"/>
                <a:gd name="T53" fmla="*/ 311 h 311"/>
                <a:gd name="T54" fmla="*/ 171 w 229"/>
                <a:gd name="T55" fmla="*/ 311 h 311"/>
                <a:gd name="T56" fmla="*/ 164 w 229"/>
                <a:gd name="T57" fmla="*/ 311 h 311"/>
                <a:gd name="T58" fmla="*/ 155 w 229"/>
                <a:gd name="T59" fmla="*/ 309 h 311"/>
                <a:gd name="T60" fmla="*/ 146 w 229"/>
                <a:gd name="T61" fmla="*/ 306 h 311"/>
                <a:gd name="T62" fmla="*/ 136 w 229"/>
                <a:gd name="T63" fmla="*/ 301 h 311"/>
                <a:gd name="T64" fmla="*/ 112 w 229"/>
                <a:gd name="T65" fmla="*/ 289 h 311"/>
                <a:gd name="T66" fmla="*/ 89 w 229"/>
                <a:gd name="T67" fmla="*/ 274 h 311"/>
                <a:gd name="T68" fmla="*/ 68 w 229"/>
                <a:gd name="T69" fmla="*/ 259 h 311"/>
                <a:gd name="T70" fmla="*/ 50 w 229"/>
                <a:gd name="T71" fmla="*/ 247 h 311"/>
                <a:gd name="T72" fmla="*/ 33 w 229"/>
                <a:gd name="T73" fmla="*/ 234 h 311"/>
                <a:gd name="T74" fmla="*/ 33 w 229"/>
                <a:gd name="T75" fmla="*/ 234 h 311"/>
                <a:gd name="T76" fmla="*/ 30 w 229"/>
                <a:gd name="T77" fmla="*/ 225 h 311"/>
                <a:gd name="T78" fmla="*/ 22 w 229"/>
                <a:gd name="T79" fmla="*/ 202 h 311"/>
                <a:gd name="T80" fmla="*/ 13 w 229"/>
                <a:gd name="T81" fmla="*/ 168 h 311"/>
                <a:gd name="T82" fmla="*/ 8 w 229"/>
                <a:gd name="T83" fmla="*/ 147 h 311"/>
                <a:gd name="T84" fmla="*/ 5 w 229"/>
                <a:gd name="T85" fmla="*/ 127 h 311"/>
                <a:gd name="T86" fmla="*/ 1 w 229"/>
                <a:gd name="T87" fmla="*/ 107 h 311"/>
                <a:gd name="T88" fmla="*/ 0 w 229"/>
                <a:gd name="T89" fmla="*/ 86 h 311"/>
                <a:gd name="T90" fmla="*/ 0 w 229"/>
                <a:gd name="T91" fmla="*/ 66 h 311"/>
                <a:gd name="T92" fmla="*/ 2 w 229"/>
                <a:gd name="T93" fmla="*/ 48 h 311"/>
                <a:gd name="T94" fmla="*/ 3 w 229"/>
                <a:gd name="T95" fmla="*/ 40 h 311"/>
                <a:gd name="T96" fmla="*/ 7 w 229"/>
                <a:gd name="T97" fmla="*/ 32 h 311"/>
                <a:gd name="T98" fmla="*/ 9 w 229"/>
                <a:gd name="T99" fmla="*/ 24 h 311"/>
                <a:gd name="T100" fmla="*/ 14 w 229"/>
                <a:gd name="T101" fmla="*/ 17 h 311"/>
                <a:gd name="T102" fmla="*/ 18 w 229"/>
                <a:gd name="T103" fmla="*/ 11 h 311"/>
                <a:gd name="T104" fmla="*/ 24 w 229"/>
                <a:gd name="T105" fmla="*/ 7 h 311"/>
                <a:gd name="T106" fmla="*/ 30 w 229"/>
                <a:gd name="T107" fmla="*/ 2 h 311"/>
                <a:gd name="T108" fmla="*/ 37 w 229"/>
                <a:gd name="T109" fmla="*/ 0 h 311"/>
                <a:gd name="T110" fmla="*/ 37 w 229"/>
                <a:gd name="T11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311">
                  <a:moveTo>
                    <a:pt x="37" y="0"/>
                  </a:moveTo>
                  <a:lnTo>
                    <a:pt x="37" y="0"/>
                  </a:lnTo>
                  <a:lnTo>
                    <a:pt x="40" y="0"/>
                  </a:lnTo>
                  <a:lnTo>
                    <a:pt x="46" y="4"/>
                  </a:lnTo>
                  <a:lnTo>
                    <a:pt x="68" y="15"/>
                  </a:lnTo>
                  <a:lnTo>
                    <a:pt x="97" y="33"/>
                  </a:lnTo>
                  <a:lnTo>
                    <a:pt x="131" y="56"/>
                  </a:lnTo>
                  <a:lnTo>
                    <a:pt x="165" y="78"/>
                  </a:lnTo>
                  <a:lnTo>
                    <a:pt x="196" y="101"/>
                  </a:lnTo>
                  <a:lnTo>
                    <a:pt x="208" y="111"/>
                  </a:lnTo>
                  <a:lnTo>
                    <a:pt x="218" y="120"/>
                  </a:lnTo>
                  <a:lnTo>
                    <a:pt x="225" y="128"/>
                  </a:lnTo>
                  <a:lnTo>
                    <a:pt x="228" y="134"/>
                  </a:lnTo>
                  <a:lnTo>
                    <a:pt x="228" y="134"/>
                  </a:lnTo>
                  <a:lnTo>
                    <a:pt x="229" y="139"/>
                  </a:lnTo>
                  <a:lnTo>
                    <a:pt x="229" y="148"/>
                  </a:lnTo>
                  <a:lnTo>
                    <a:pt x="226" y="172"/>
                  </a:lnTo>
                  <a:lnTo>
                    <a:pt x="222" y="200"/>
                  </a:lnTo>
                  <a:lnTo>
                    <a:pt x="214" y="231"/>
                  </a:lnTo>
                  <a:lnTo>
                    <a:pt x="205" y="260"/>
                  </a:lnTo>
                  <a:lnTo>
                    <a:pt x="200" y="274"/>
                  </a:lnTo>
                  <a:lnTo>
                    <a:pt x="195" y="285"/>
                  </a:lnTo>
                  <a:lnTo>
                    <a:pt x="189" y="295"/>
                  </a:lnTo>
                  <a:lnTo>
                    <a:pt x="183" y="303"/>
                  </a:lnTo>
                  <a:lnTo>
                    <a:pt x="177" y="309"/>
                  </a:lnTo>
                  <a:lnTo>
                    <a:pt x="174" y="310"/>
                  </a:lnTo>
                  <a:lnTo>
                    <a:pt x="171" y="311"/>
                  </a:lnTo>
                  <a:lnTo>
                    <a:pt x="171" y="311"/>
                  </a:lnTo>
                  <a:lnTo>
                    <a:pt x="164" y="311"/>
                  </a:lnTo>
                  <a:lnTo>
                    <a:pt x="155" y="309"/>
                  </a:lnTo>
                  <a:lnTo>
                    <a:pt x="146" y="306"/>
                  </a:lnTo>
                  <a:lnTo>
                    <a:pt x="136" y="301"/>
                  </a:lnTo>
                  <a:lnTo>
                    <a:pt x="112" y="289"/>
                  </a:lnTo>
                  <a:lnTo>
                    <a:pt x="89" y="274"/>
                  </a:lnTo>
                  <a:lnTo>
                    <a:pt x="68" y="259"/>
                  </a:lnTo>
                  <a:lnTo>
                    <a:pt x="50" y="247"/>
                  </a:lnTo>
                  <a:lnTo>
                    <a:pt x="33" y="234"/>
                  </a:lnTo>
                  <a:lnTo>
                    <a:pt x="33" y="234"/>
                  </a:lnTo>
                  <a:lnTo>
                    <a:pt x="30" y="225"/>
                  </a:lnTo>
                  <a:lnTo>
                    <a:pt x="22" y="202"/>
                  </a:lnTo>
                  <a:lnTo>
                    <a:pt x="13" y="168"/>
                  </a:lnTo>
                  <a:lnTo>
                    <a:pt x="8" y="147"/>
                  </a:lnTo>
                  <a:lnTo>
                    <a:pt x="5" y="127"/>
                  </a:lnTo>
                  <a:lnTo>
                    <a:pt x="1" y="107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2" y="48"/>
                  </a:lnTo>
                  <a:lnTo>
                    <a:pt x="3" y="40"/>
                  </a:lnTo>
                  <a:lnTo>
                    <a:pt x="7" y="32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8" y="11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61" name="Freeform 105"/>
            <p:cNvSpPr>
              <a:spLocks noEditPoints="1"/>
            </p:cNvSpPr>
            <p:nvPr/>
          </p:nvSpPr>
          <p:spPr bwMode="auto">
            <a:xfrm>
              <a:off x="11000726" y="2428511"/>
              <a:ext cx="381243" cy="577083"/>
            </a:xfrm>
            <a:custGeom>
              <a:avLst/>
              <a:gdLst>
                <a:gd name="T0" fmla="*/ 5 w 913"/>
                <a:gd name="T1" fmla="*/ 402 h 1382"/>
                <a:gd name="T2" fmla="*/ 46 w 913"/>
                <a:gd name="T3" fmla="*/ 264 h 1382"/>
                <a:gd name="T4" fmla="*/ 90 w 913"/>
                <a:gd name="T5" fmla="*/ 187 h 1382"/>
                <a:gd name="T6" fmla="*/ 145 w 913"/>
                <a:gd name="T7" fmla="*/ 122 h 1382"/>
                <a:gd name="T8" fmla="*/ 246 w 913"/>
                <a:gd name="T9" fmla="*/ 49 h 1382"/>
                <a:gd name="T10" fmla="*/ 306 w 913"/>
                <a:gd name="T11" fmla="*/ 25 h 1382"/>
                <a:gd name="T12" fmla="*/ 370 w 913"/>
                <a:gd name="T13" fmla="*/ 9 h 1382"/>
                <a:gd name="T14" fmla="*/ 460 w 913"/>
                <a:gd name="T15" fmla="*/ 0 h 1382"/>
                <a:gd name="T16" fmla="*/ 602 w 913"/>
                <a:gd name="T17" fmla="*/ 16 h 1382"/>
                <a:gd name="T18" fmla="*/ 685 w 913"/>
                <a:gd name="T19" fmla="*/ 46 h 1382"/>
                <a:gd name="T20" fmla="*/ 787 w 913"/>
                <a:gd name="T21" fmla="*/ 110 h 1382"/>
                <a:gd name="T22" fmla="*/ 841 w 913"/>
                <a:gd name="T23" fmla="*/ 166 h 1382"/>
                <a:gd name="T24" fmla="*/ 881 w 913"/>
                <a:gd name="T25" fmla="*/ 233 h 1382"/>
                <a:gd name="T26" fmla="*/ 901 w 913"/>
                <a:gd name="T27" fmla="*/ 288 h 1382"/>
                <a:gd name="T28" fmla="*/ 911 w 913"/>
                <a:gd name="T29" fmla="*/ 348 h 1382"/>
                <a:gd name="T30" fmla="*/ 913 w 913"/>
                <a:gd name="T31" fmla="*/ 414 h 1382"/>
                <a:gd name="T32" fmla="*/ 902 w 913"/>
                <a:gd name="T33" fmla="*/ 481 h 1382"/>
                <a:gd name="T34" fmla="*/ 879 w 913"/>
                <a:gd name="T35" fmla="*/ 547 h 1382"/>
                <a:gd name="T36" fmla="*/ 858 w 913"/>
                <a:gd name="T37" fmla="*/ 586 h 1382"/>
                <a:gd name="T38" fmla="*/ 810 w 913"/>
                <a:gd name="T39" fmla="*/ 651 h 1382"/>
                <a:gd name="T40" fmla="*/ 741 w 913"/>
                <a:gd name="T41" fmla="*/ 718 h 1382"/>
                <a:gd name="T42" fmla="*/ 669 w 913"/>
                <a:gd name="T43" fmla="*/ 780 h 1382"/>
                <a:gd name="T44" fmla="*/ 619 w 913"/>
                <a:gd name="T45" fmla="*/ 830 h 1382"/>
                <a:gd name="T46" fmla="*/ 593 w 913"/>
                <a:gd name="T47" fmla="*/ 869 h 1382"/>
                <a:gd name="T48" fmla="*/ 584 w 913"/>
                <a:gd name="T49" fmla="*/ 899 h 1382"/>
                <a:gd name="T50" fmla="*/ 573 w 913"/>
                <a:gd name="T51" fmla="*/ 998 h 1382"/>
                <a:gd name="T52" fmla="*/ 334 w 913"/>
                <a:gd name="T53" fmla="*/ 1067 h 1382"/>
                <a:gd name="T54" fmla="*/ 342 w 913"/>
                <a:gd name="T55" fmla="*/ 927 h 1382"/>
                <a:gd name="T56" fmla="*/ 350 w 913"/>
                <a:gd name="T57" fmla="*/ 855 h 1382"/>
                <a:gd name="T58" fmla="*/ 377 w 913"/>
                <a:gd name="T59" fmla="*/ 773 h 1382"/>
                <a:gd name="T60" fmla="*/ 402 w 913"/>
                <a:gd name="T61" fmla="*/ 731 h 1382"/>
                <a:gd name="T62" fmla="*/ 455 w 913"/>
                <a:gd name="T63" fmla="*/ 665 h 1382"/>
                <a:gd name="T64" fmla="*/ 526 w 913"/>
                <a:gd name="T65" fmla="*/ 598 h 1382"/>
                <a:gd name="T66" fmla="*/ 600 w 913"/>
                <a:gd name="T67" fmla="*/ 531 h 1382"/>
                <a:gd name="T68" fmla="*/ 641 w 913"/>
                <a:gd name="T69" fmla="*/ 481 h 1382"/>
                <a:gd name="T70" fmla="*/ 655 w 913"/>
                <a:gd name="T71" fmla="*/ 451 h 1382"/>
                <a:gd name="T72" fmla="*/ 660 w 913"/>
                <a:gd name="T73" fmla="*/ 421 h 1382"/>
                <a:gd name="T74" fmla="*/ 660 w 913"/>
                <a:gd name="T75" fmla="*/ 380 h 1382"/>
                <a:gd name="T76" fmla="*/ 646 w 913"/>
                <a:gd name="T77" fmla="*/ 324 h 1382"/>
                <a:gd name="T78" fmla="*/ 628 w 913"/>
                <a:gd name="T79" fmla="*/ 292 h 1382"/>
                <a:gd name="T80" fmla="*/ 605 w 913"/>
                <a:gd name="T81" fmla="*/ 264 h 1382"/>
                <a:gd name="T82" fmla="*/ 561 w 913"/>
                <a:gd name="T83" fmla="*/ 232 h 1382"/>
                <a:gd name="T84" fmla="*/ 524 w 913"/>
                <a:gd name="T85" fmla="*/ 218 h 1382"/>
                <a:gd name="T86" fmla="*/ 462 w 913"/>
                <a:gd name="T87" fmla="*/ 210 h 1382"/>
                <a:gd name="T88" fmla="*/ 421 w 913"/>
                <a:gd name="T89" fmla="*/ 214 h 1382"/>
                <a:gd name="T90" fmla="*/ 368 w 913"/>
                <a:gd name="T91" fmla="*/ 233 h 1382"/>
                <a:gd name="T92" fmla="*/ 324 w 913"/>
                <a:gd name="T93" fmla="*/ 271 h 1382"/>
                <a:gd name="T94" fmla="*/ 288 w 913"/>
                <a:gd name="T95" fmla="*/ 324 h 1382"/>
                <a:gd name="T96" fmla="*/ 264 w 913"/>
                <a:gd name="T97" fmla="*/ 394 h 1382"/>
                <a:gd name="T98" fmla="*/ 0 w 913"/>
                <a:gd name="T99" fmla="*/ 451 h 1382"/>
                <a:gd name="T100" fmla="*/ 327 w 913"/>
                <a:gd name="T101" fmla="*/ 1122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13" h="1382">
                  <a:moveTo>
                    <a:pt x="0" y="451"/>
                  </a:moveTo>
                  <a:lnTo>
                    <a:pt x="0" y="451"/>
                  </a:lnTo>
                  <a:lnTo>
                    <a:pt x="5" y="402"/>
                  </a:lnTo>
                  <a:lnTo>
                    <a:pt x="16" y="352"/>
                  </a:lnTo>
                  <a:lnTo>
                    <a:pt x="28" y="308"/>
                  </a:lnTo>
                  <a:lnTo>
                    <a:pt x="46" y="264"/>
                  </a:lnTo>
                  <a:lnTo>
                    <a:pt x="46" y="264"/>
                  </a:lnTo>
                  <a:lnTo>
                    <a:pt x="67" y="225"/>
                  </a:lnTo>
                  <a:lnTo>
                    <a:pt x="90" y="187"/>
                  </a:lnTo>
                  <a:lnTo>
                    <a:pt x="115" y="154"/>
                  </a:lnTo>
                  <a:lnTo>
                    <a:pt x="145" y="122"/>
                  </a:lnTo>
                  <a:lnTo>
                    <a:pt x="145" y="122"/>
                  </a:lnTo>
                  <a:lnTo>
                    <a:pt x="175" y="95"/>
                  </a:lnTo>
                  <a:lnTo>
                    <a:pt x="211" y="71"/>
                  </a:lnTo>
                  <a:lnTo>
                    <a:pt x="246" y="49"/>
                  </a:lnTo>
                  <a:lnTo>
                    <a:pt x="285" y="32"/>
                  </a:lnTo>
                  <a:lnTo>
                    <a:pt x="285" y="32"/>
                  </a:lnTo>
                  <a:lnTo>
                    <a:pt x="306" y="25"/>
                  </a:lnTo>
                  <a:lnTo>
                    <a:pt x="326" y="18"/>
                  </a:lnTo>
                  <a:lnTo>
                    <a:pt x="347" y="12"/>
                  </a:lnTo>
                  <a:lnTo>
                    <a:pt x="370" y="9"/>
                  </a:lnTo>
                  <a:lnTo>
                    <a:pt x="414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510" y="2"/>
                  </a:lnTo>
                  <a:lnTo>
                    <a:pt x="557" y="7"/>
                  </a:lnTo>
                  <a:lnTo>
                    <a:pt x="602" y="16"/>
                  </a:lnTo>
                  <a:lnTo>
                    <a:pt x="644" y="30"/>
                  </a:lnTo>
                  <a:lnTo>
                    <a:pt x="644" y="30"/>
                  </a:lnTo>
                  <a:lnTo>
                    <a:pt x="685" y="46"/>
                  </a:lnTo>
                  <a:lnTo>
                    <a:pt x="722" y="64"/>
                  </a:lnTo>
                  <a:lnTo>
                    <a:pt x="757" y="85"/>
                  </a:lnTo>
                  <a:lnTo>
                    <a:pt x="787" y="110"/>
                  </a:lnTo>
                  <a:lnTo>
                    <a:pt x="787" y="110"/>
                  </a:lnTo>
                  <a:lnTo>
                    <a:pt x="816" y="138"/>
                  </a:lnTo>
                  <a:lnTo>
                    <a:pt x="841" y="166"/>
                  </a:lnTo>
                  <a:lnTo>
                    <a:pt x="862" y="198"/>
                  </a:lnTo>
                  <a:lnTo>
                    <a:pt x="881" y="233"/>
                  </a:lnTo>
                  <a:lnTo>
                    <a:pt x="881" y="233"/>
                  </a:lnTo>
                  <a:lnTo>
                    <a:pt x="888" y="251"/>
                  </a:lnTo>
                  <a:lnTo>
                    <a:pt x="895" y="271"/>
                  </a:lnTo>
                  <a:lnTo>
                    <a:pt x="901" y="288"/>
                  </a:lnTo>
                  <a:lnTo>
                    <a:pt x="906" y="308"/>
                  </a:lnTo>
                  <a:lnTo>
                    <a:pt x="910" y="327"/>
                  </a:lnTo>
                  <a:lnTo>
                    <a:pt x="911" y="348"/>
                  </a:lnTo>
                  <a:lnTo>
                    <a:pt x="913" y="389"/>
                  </a:lnTo>
                  <a:lnTo>
                    <a:pt x="913" y="389"/>
                  </a:lnTo>
                  <a:lnTo>
                    <a:pt x="913" y="414"/>
                  </a:lnTo>
                  <a:lnTo>
                    <a:pt x="911" y="437"/>
                  </a:lnTo>
                  <a:lnTo>
                    <a:pt x="908" y="460"/>
                  </a:lnTo>
                  <a:lnTo>
                    <a:pt x="902" y="481"/>
                  </a:lnTo>
                  <a:lnTo>
                    <a:pt x="897" y="504"/>
                  </a:lnTo>
                  <a:lnTo>
                    <a:pt x="888" y="525"/>
                  </a:lnTo>
                  <a:lnTo>
                    <a:pt x="879" y="547"/>
                  </a:lnTo>
                  <a:lnTo>
                    <a:pt x="869" y="566"/>
                  </a:lnTo>
                  <a:lnTo>
                    <a:pt x="869" y="566"/>
                  </a:lnTo>
                  <a:lnTo>
                    <a:pt x="858" y="586"/>
                  </a:lnTo>
                  <a:lnTo>
                    <a:pt x="844" y="607"/>
                  </a:lnTo>
                  <a:lnTo>
                    <a:pt x="828" y="628"/>
                  </a:lnTo>
                  <a:lnTo>
                    <a:pt x="810" y="651"/>
                  </a:lnTo>
                  <a:lnTo>
                    <a:pt x="789" y="672"/>
                  </a:lnTo>
                  <a:lnTo>
                    <a:pt x="766" y="695"/>
                  </a:lnTo>
                  <a:lnTo>
                    <a:pt x="741" y="718"/>
                  </a:lnTo>
                  <a:lnTo>
                    <a:pt x="713" y="741"/>
                  </a:lnTo>
                  <a:lnTo>
                    <a:pt x="713" y="741"/>
                  </a:lnTo>
                  <a:lnTo>
                    <a:pt x="669" y="780"/>
                  </a:lnTo>
                  <a:lnTo>
                    <a:pt x="634" y="814"/>
                  </a:lnTo>
                  <a:lnTo>
                    <a:pt x="634" y="814"/>
                  </a:lnTo>
                  <a:lnTo>
                    <a:pt x="619" y="830"/>
                  </a:lnTo>
                  <a:lnTo>
                    <a:pt x="609" y="844"/>
                  </a:lnTo>
                  <a:lnTo>
                    <a:pt x="600" y="856"/>
                  </a:lnTo>
                  <a:lnTo>
                    <a:pt x="593" y="869"/>
                  </a:lnTo>
                  <a:lnTo>
                    <a:pt x="593" y="869"/>
                  </a:lnTo>
                  <a:lnTo>
                    <a:pt x="589" y="881"/>
                  </a:lnTo>
                  <a:lnTo>
                    <a:pt x="584" y="899"/>
                  </a:lnTo>
                  <a:lnTo>
                    <a:pt x="580" y="918"/>
                  </a:lnTo>
                  <a:lnTo>
                    <a:pt x="579" y="941"/>
                  </a:lnTo>
                  <a:lnTo>
                    <a:pt x="573" y="998"/>
                  </a:lnTo>
                  <a:lnTo>
                    <a:pt x="573" y="1067"/>
                  </a:lnTo>
                  <a:lnTo>
                    <a:pt x="334" y="1067"/>
                  </a:lnTo>
                  <a:lnTo>
                    <a:pt x="334" y="1067"/>
                  </a:lnTo>
                  <a:lnTo>
                    <a:pt x="336" y="1017"/>
                  </a:lnTo>
                  <a:lnTo>
                    <a:pt x="338" y="970"/>
                  </a:lnTo>
                  <a:lnTo>
                    <a:pt x="342" y="927"/>
                  </a:lnTo>
                  <a:lnTo>
                    <a:pt x="345" y="888"/>
                  </a:lnTo>
                  <a:lnTo>
                    <a:pt x="345" y="888"/>
                  </a:lnTo>
                  <a:lnTo>
                    <a:pt x="350" y="855"/>
                  </a:lnTo>
                  <a:lnTo>
                    <a:pt x="357" y="823"/>
                  </a:lnTo>
                  <a:lnTo>
                    <a:pt x="366" y="796"/>
                  </a:lnTo>
                  <a:lnTo>
                    <a:pt x="377" y="773"/>
                  </a:lnTo>
                  <a:lnTo>
                    <a:pt x="377" y="773"/>
                  </a:lnTo>
                  <a:lnTo>
                    <a:pt x="388" y="752"/>
                  </a:lnTo>
                  <a:lnTo>
                    <a:pt x="402" y="731"/>
                  </a:lnTo>
                  <a:lnTo>
                    <a:pt x="416" y="708"/>
                  </a:lnTo>
                  <a:lnTo>
                    <a:pt x="434" y="686"/>
                  </a:lnTo>
                  <a:lnTo>
                    <a:pt x="455" y="665"/>
                  </a:lnTo>
                  <a:lnTo>
                    <a:pt x="476" y="642"/>
                  </a:lnTo>
                  <a:lnTo>
                    <a:pt x="499" y="621"/>
                  </a:lnTo>
                  <a:lnTo>
                    <a:pt x="526" y="598"/>
                  </a:lnTo>
                  <a:lnTo>
                    <a:pt x="526" y="598"/>
                  </a:lnTo>
                  <a:lnTo>
                    <a:pt x="568" y="561"/>
                  </a:lnTo>
                  <a:lnTo>
                    <a:pt x="600" y="531"/>
                  </a:lnTo>
                  <a:lnTo>
                    <a:pt x="600" y="531"/>
                  </a:lnTo>
                  <a:lnTo>
                    <a:pt x="623" y="504"/>
                  </a:lnTo>
                  <a:lnTo>
                    <a:pt x="641" y="481"/>
                  </a:lnTo>
                  <a:lnTo>
                    <a:pt x="641" y="481"/>
                  </a:lnTo>
                  <a:lnTo>
                    <a:pt x="651" y="460"/>
                  </a:lnTo>
                  <a:lnTo>
                    <a:pt x="655" y="451"/>
                  </a:lnTo>
                  <a:lnTo>
                    <a:pt x="657" y="441"/>
                  </a:lnTo>
                  <a:lnTo>
                    <a:pt x="657" y="441"/>
                  </a:lnTo>
                  <a:lnTo>
                    <a:pt x="660" y="421"/>
                  </a:lnTo>
                  <a:lnTo>
                    <a:pt x="660" y="400"/>
                  </a:lnTo>
                  <a:lnTo>
                    <a:pt x="660" y="400"/>
                  </a:lnTo>
                  <a:lnTo>
                    <a:pt x="660" y="380"/>
                  </a:lnTo>
                  <a:lnTo>
                    <a:pt x="657" y="361"/>
                  </a:lnTo>
                  <a:lnTo>
                    <a:pt x="653" y="341"/>
                  </a:lnTo>
                  <a:lnTo>
                    <a:pt x="646" y="324"/>
                  </a:lnTo>
                  <a:lnTo>
                    <a:pt x="646" y="324"/>
                  </a:lnTo>
                  <a:lnTo>
                    <a:pt x="637" y="308"/>
                  </a:lnTo>
                  <a:lnTo>
                    <a:pt x="628" y="292"/>
                  </a:lnTo>
                  <a:lnTo>
                    <a:pt x="618" y="278"/>
                  </a:lnTo>
                  <a:lnTo>
                    <a:pt x="605" y="264"/>
                  </a:lnTo>
                  <a:lnTo>
                    <a:pt x="605" y="264"/>
                  </a:lnTo>
                  <a:lnTo>
                    <a:pt x="591" y="253"/>
                  </a:lnTo>
                  <a:lnTo>
                    <a:pt x="577" y="242"/>
                  </a:lnTo>
                  <a:lnTo>
                    <a:pt x="561" y="232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24" y="218"/>
                  </a:lnTo>
                  <a:lnTo>
                    <a:pt x="504" y="214"/>
                  </a:lnTo>
                  <a:lnTo>
                    <a:pt x="485" y="210"/>
                  </a:lnTo>
                  <a:lnTo>
                    <a:pt x="462" y="210"/>
                  </a:lnTo>
                  <a:lnTo>
                    <a:pt x="462" y="210"/>
                  </a:lnTo>
                  <a:lnTo>
                    <a:pt x="441" y="210"/>
                  </a:lnTo>
                  <a:lnTo>
                    <a:pt x="421" y="214"/>
                  </a:lnTo>
                  <a:lnTo>
                    <a:pt x="402" y="219"/>
                  </a:lnTo>
                  <a:lnTo>
                    <a:pt x="384" y="225"/>
                  </a:lnTo>
                  <a:lnTo>
                    <a:pt x="368" y="233"/>
                  </a:lnTo>
                  <a:lnTo>
                    <a:pt x="352" y="244"/>
                  </a:lnTo>
                  <a:lnTo>
                    <a:pt x="336" y="256"/>
                  </a:lnTo>
                  <a:lnTo>
                    <a:pt x="324" y="271"/>
                  </a:lnTo>
                  <a:lnTo>
                    <a:pt x="311" y="287"/>
                  </a:lnTo>
                  <a:lnTo>
                    <a:pt x="299" y="304"/>
                  </a:lnTo>
                  <a:lnTo>
                    <a:pt x="288" y="324"/>
                  </a:lnTo>
                  <a:lnTo>
                    <a:pt x="280" y="347"/>
                  </a:lnTo>
                  <a:lnTo>
                    <a:pt x="271" y="370"/>
                  </a:lnTo>
                  <a:lnTo>
                    <a:pt x="264" y="394"/>
                  </a:lnTo>
                  <a:lnTo>
                    <a:pt x="258" y="423"/>
                  </a:lnTo>
                  <a:lnTo>
                    <a:pt x="253" y="451"/>
                  </a:lnTo>
                  <a:lnTo>
                    <a:pt x="0" y="451"/>
                  </a:lnTo>
                  <a:close/>
                  <a:moveTo>
                    <a:pt x="591" y="1382"/>
                  </a:moveTo>
                  <a:lnTo>
                    <a:pt x="327" y="1382"/>
                  </a:lnTo>
                  <a:lnTo>
                    <a:pt x="327" y="1122"/>
                  </a:lnTo>
                  <a:lnTo>
                    <a:pt x="591" y="1122"/>
                  </a:lnTo>
                  <a:lnTo>
                    <a:pt x="591" y="13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62" name="Freeform 110"/>
            <p:cNvSpPr/>
            <p:nvPr/>
          </p:nvSpPr>
          <p:spPr>
            <a:xfrm>
              <a:off x="8340671" y="1688629"/>
              <a:ext cx="1719242" cy="1841229"/>
            </a:xfrm>
            <a:custGeom>
              <a:avLst/>
              <a:gdLst>
                <a:gd name="connsiteX0" fmla="*/ 1369667 w 1719242"/>
                <a:gd name="connsiteY0" fmla="*/ 0 h 1841229"/>
                <a:gd name="connsiteX1" fmla="*/ 1710708 w 1719242"/>
                <a:gd name="connsiteY1" fmla="*/ 341041 h 1841229"/>
                <a:gd name="connsiteX2" fmla="*/ 1708073 w 1719242"/>
                <a:gd name="connsiteY2" fmla="*/ 367178 h 1841229"/>
                <a:gd name="connsiteX3" fmla="*/ 1712892 w 1719242"/>
                <a:gd name="connsiteY3" fmla="*/ 385491 h 1841229"/>
                <a:gd name="connsiteX4" fmla="*/ 1717655 w 1719242"/>
                <a:gd name="connsiteY4" fmla="*/ 415653 h 1841229"/>
                <a:gd name="connsiteX5" fmla="*/ 1719242 w 1719242"/>
                <a:gd name="connsiteY5" fmla="*/ 448991 h 1841229"/>
                <a:gd name="connsiteX6" fmla="*/ 1719242 w 1719242"/>
                <a:gd name="connsiteY6" fmla="*/ 479153 h 1841229"/>
                <a:gd name="connsiteX7" fmla="*/ 1714479 w 1719242"/>
                <a:gd name="connsiteY7" fmla="*/ 510903 h 1841229"/>
                <a:gd name="connsiteX8" fmla="*/ 1706542 w 1719242"/>
                <a:gd name="connsiteY8" fmla="*/ 544241 h 1841229"/>
                <a:gd name="connsiteX9" fmla="*/ 1701779 w 1719242"/>
                <a:gd name="connsiteY9" fmla="*/ 560116 h 1841229"/>
                <a:gd name="connsiteX10" fmla="*/ 1693842 w 1719242"/>
                <a:gd name="connsiteY10" fmla="*/ 575991 h 1841229"/>
                <a:gd name="connsiteX11" fmla="*/ 1685905 w 1719242"/>
                <a:gd name="connsiteY11" fmla="*/ 590279 h 1841229"/>
                <a:gd name="connsiteX12" fmla="*/ 1676379 w 1719242"/>
                <a:gd name="connsiteY12" fmla="*/ 606154 h 1841229"/>
                <a:gd name="connsiteX13" fmla="*/ 1665267 w 1719242"/>
                <a:gd name="connsiteY13" fmla="*/ 620441 h 1841229"/>
                <a:gd name="connsiteX14" fmla="*/ 1652567 w 1719242"/>
                <a:gd name="connsiteY14" fmla="*/ 634729 h 1841229"/>
                <a:gd name="connsiteX15" fmla="*/ 1638279 w 1719242"/>
                <a:gd name="connsiteY15" fmla="*/ 650604 h 1841229"/>
                <a:gd name="connsiteX16" fmla="*/ 1623992 w 1719242"/>
                <a:gd name="connsiteY16" fmla="*/ 664891 h 1841229"/>
                <a:gd name="connsiteX17" fmla="*/ 1608117 w 1719242"/>
                <a:gd name="connsiteY17" fmla="*/ 679179 h 1841229"/>
                <a:gd name="connsiteX18" fmla="*/ 1589067 w 1719242"/>
                <a:gd name="connsiteY18" fmla="*/ 691879 h 1841229"/>
                <a:gd name="connsiteX19" fmla="*/ 1568429 w 1719242"/>
                <a:gd name="connsiteY19" fmla="*/ 702991 h 1841229"/>
                <a:gd name="connsiteX20" fmla="*/ 1546205 w 1719242"/>
                <a:gd name="connsiteY20" fmla="*/ 715691 h 1841229"/>
                <a:gd name="connsiteX21" fmla="*/ 1523979 w 1719242"/>
                <a:gd name="connsiteY21" fmla="*/ 728391 h 1841229"/>
                <a:gd name="connsiteX22" fmla="*/ 1496992 w 1719242"/>
                <a:gd name="connsiteY22" fmla="*/ 739504 h 1841229"/>
                <a:gd name="connsiteX23" fmla="*/ 1470004 w 1719242"/>
                <a:gd name="connsiteY23" fmla="*/ 750616 h 1841229"/>
                <a:gd name="connsiteX24" fmla="*/ 1441429 w 1719242"/>
                <a:gd name="connsiteY24" fmla="*/ 761729 h 1841229"/>
                <a:gd name="connsiteX25" fmla="*/ 1408092 w 1719242"/>
                <a:gd name="connsiteY25" fmla="*/ 769666 h 1841229"/>
                <a:gd name="connsiteX26" fmla="*/ 1376342 w 1719242"/>
                <a:gd name="connsiteY26" fmla="*/ 779191 h 1841229"/>
                <a:gd name="connsiteX27" fmla="*/ 1339829 w 1719242"/>
                <a:gd name="connsiteY27" fmla="*/ 788716 h 1841229"/>
                <a:gd name="connsiteX28" fmla="*/ 1300142 w 1719242"/>
                <a:gd name="connsiteY28" fmla="*/ 795066 h 1841229"/>
                <a:gd name="connsiteX29" fmla="*/ 1262042 w 1719242"/>
                <a:gd name="connsiteY29" fmla="*/ 801416 h 1841229"/>
                <a:gd name="connsiteX30" fmla="*/ 1217592 w 1719242"/>
                <a:gd name="connsiteY30" fmla="*/ 806179 h 1841229"/>
                <a:gd name="connsiteX31" fmla="*/ 1173142 w 1719242"/>
                <a:gd name="connsiteY31" fmla="*/ 810941 h 1841229"/>
                <a:gd name="connsiteX32" fmla="*/ 1127104 w 1719242"/>
                <a:gd name="connsiteY32" fmla="*/ 815704 h 1841229"/>
                <a:gd name="connsiteX33" fmla="*/ 1076304 w 1719242"/>
                <a:gd name="connsiteY33" fmla="*/ 818879 h 1841229"/>
                <a:gd name="connsiteX34" fmla="*/ 1023917 w 1719242"/>
                <a:gd name="connsiteY34" fmla="*/ 820466 h 1841229"/>
                <a:gd name="connsiteX35" fmla="*/ 911204 w 1719242"/>
                <a:gd name="connsiteY35" fmla="*/ 822054 h 1841229"/>
                <a:gd name="connsiteX36" fmla="*/ 788967 w 1719242"/>
                <a:gd name="connsiteY36" fmla="*/ 818879 h 1841229"/>
                <a:gd name="connsiteX37" fmla="*/ 795317 w 1719242"/>
                <a:gd name="connsiteY37" fmla="*/ 879204 h 1841229"/>
                <a:gd name="connsiteX38" fmla="*/ 801667 w 1719242"/>
                <a:gd name="connsiteY38" fmla="*/ 934766 h 1841229"/>
                <a:gd name="connsiteX39" fmla="*/ 804842 w 1719242"/>
                <a:gd name="connsiteY39" fmla="*/ 990329 h 1841229"/>
                <a:gd name="connsiteX40" fmla="*/ 804842 w 1719242"/>
                <a:gd name="connsiteY40" fmla="*/ 1015729 h 1841229"/>
                <a:gd name="connsiteX41" fmla="*/ 803254 w 1719242"/>
                <a:gd name="connsiteY41" fmla="*/ 1042716 h 1841229"/>
                <a:gd name="connsiteX42" fmla="*/ 801667 w 1719242"/>
                <a:gd name="connsiteY42" fmla="*/ 1069704 h 1841229"/>
                <a:gd name="connsiteX43" fmla="*/ 798492 w 1719242"/>
                <a:gd name="connsiteY43" fmla="*/ 1096691 h 1841229"/>
                <a:gd name="connsiteX44" fmla="*/ 792142 w 1719242"/>
                <a:gd name="connsiteY44" fmla="*/ 1123679 h 1841229"/>
                <a:gd name="connsiteX45" fmla="*/ 785792 w 1719242"/>
                <a:gd name="connsiteY45" fmla="*/ 1150666 h 1841229"/>
                <a:gd name="connsiteX46" fmla="*/ 776267 w 1719242"/>
                <a:gd name="connsiteY46" fmla="*/ 1177654 h 1841229"/>
                <a:gd name="connsiteX47" fmla="*/ 765154 w 1719242"/>
                <a:gd name="connsiteY47" fmla="*/ 1206229 h 1841229"/>
                <a:gd name="connsiteX48" fmla="*/ 750867 w 1719242"/>
                <a:gd name="connsiteY48" fmla="*/ 1234804 h 1841229"/>
                <a:gd name="connsiteX49" fmla="*/ 736579 w 1719242"/>
                <a:gd name="connsiteY49" fmla="*/ 1266554 h 1841229"/>
                <a:gd name="connsiteX50" fmla="*/ 731817 w 1719242"/>
                <a:gd name="connsiteY50" fmla="*/ 1271317 h 1841229"/>
                <a:gd name="connsiteX51" fmla="*/ 723879 w 1719242"/>
                <a:gd name="connsiteY51" fmla="*/ 1272904 h 1841229"/>
                <a:gd name="connsiteX52" fmla="*/ 717529 w 1719242"/>
                <a:gd name="connsiteY52" fmla="*/ 1269729 h 1841229"/>
                <a:gd name="connsiteX53" fmla="*/ 709592 w 1719242"/>
                <a:gd name="connsiteY53" fmla="*/ 1263379 h 1841229"/>
                <a:gd name="connsiteX54" fmla="*/ 688954 w 1719242"/>
                <a:gd name="connsiteY54" fmla="*/ 1247504 h 1841229"/>
                <a:gd name="connsiteX55" fmla="*/ 665142 w 1719242"/>
                <a:gd name="connsiteY55" fmla="*/ 1228454 h 1841229"/>
                <a:gd name="connsiteX56" fmla="*/ 650854 w 1719242"/>
                <a:gd name="connsiteY56" fmla="*/ 1217342 h 1841229"/>
                <a:gd name="connsiteX57" fmla="*/ 636567 w 1719242"/>
                <a:gd name="connsiteY57" fmla="*/ 1207816 h 1841229"/>
                <a:gd name="connsiteX58" fmla="*/ 622279 w 1719242"/>
                <a:gd name="connsiteY58" fmla="*/ 1201466 h 1841229"/>
                <a:gd name="connsiteX59" fmla="*/ 606404 w 1719242"/>
                <a:gd name="connsiteY59" fmla="*/ 1198291 h 1841229"/>
                <a:gd name="connsiteX60" fmla="*/ 588942 w 1719242"/>
                <a:gd name="connsiteY60" fmla="*/ 1195116 h 1841229"/>
                <a:gd name="connsiteX61" fmla="*/ 573067 w 1719242"/>
                <a:gd name="connsiteY61" fmla="*/ 1198291 h 1841229"/>
                <a:gd name="connsiteX62" fmla="*/ 565129 w 1719242"/>
                <a:gd name="connsiteY62" fmla="*/ 1199879 h 1841229"/>
                <a:gd name="connsiteX63" fmla="*/ 555604 w 1719242"/>
                <a:gd name="connsiteY63" fmla="*/ 1204641 h 1841229"/>
                <a:gd name="connsiteX64" fmla="*/ 546079 w 1719242"/>
                <a:gd name="connsiteY64" fmla="*/ 1207816 h 1841229"/>
                <a:gd name="connsiteX65" fmla="*/ 538142 w 1719242"/>
                <a:gd name="connsiteY65" fmla="*/ 1215754 h 1841229"/>
                <a:gd name="connsiteX66" fmla="*/ 520679 w 1719242"/>
                <a:gd name="connsiteY66" fmla="*/ 1230042 h 1841229"/>
                <a:gd name="connsiteX67" fmla="*/ 511154 w 1719242"/>
                <a:gd name="connsiteY67" fmla="*/ 1244329 h 1841229"/>
                <a:gd name="connsiteX68" fmla="*/ 501629 w 1719242"/>
                <a:gd name="connsiteY68" fmla="*/ 1261792 h 1841229"/>
                <a:gd name="connsiteX69" fmla="*/ 493692 w 1719242"/>
                <a:gd name="connsiteY69" fmla="*/ 1280842 h 1841229"/>
                <a:gd name="connsiteX70" fmla="*/ 492104 w 1719242"/>
                <a:gd name="connsiteY70" fmla="*/ 1299892 h 1841229"/>
                <a:gd name="connsiteX71" fmla="*/ 492104 w 1719242"/>
                <a:gd name="connsiteY71" fmla="*/ 1322117 h 1841229"/>
                <a:gd name="connsiteX72" fmla="*/ 493692 w 1719242"/>
                <a:gd name="connsiteY72" fmla="*/ 1341167 h 1841229"/>
                <a:gd name="connsiteX73" fmla="*/ 500042 w 1719242"/>
                <a:gd name="connsiteY73" fmla="*/ 1364979 h 1841229"/>
                <a:gd name="connsiteX74" fmla="*/ 506392 w 1719242"/>
                <a:gd name="connsiteY74" fmla="*/ 1385617 h 1841229"/>
                <a:gd name="connsiteX75" fmla="*/ 515917 w 1719242"/>
                <a:gd name="connsiteY75" fmla="*/ 1409429 h 1841229"/>
                <a:gd name="connsiteX76" fmla="*/ 528617 w 1719242"/>
                <a:gd name="connsiteY76" fmla="*/ 1433242 h 1841229"/>
                <a:gd name="connsiteX77" fmla="*/ 541317 w 1719242"/>
                <a:gd name="connsiteY77" fmla="*/ 1455467 h 1841229"/>
                <a:gd name="connsiteX78" fmla="*/ 557192 w 1719242"/>
                <a:gd name="connsiteY78" fmla="*/ 1479279 h 1841229"/>
                <a:gd name="connsiteX79" fmla="*/ 574654 w 1719242"/>
                <a:gd name="connsiteY79" fmla="*/ 1503092 h 1841229"/>
                <a:gd name="connsiteX80" fmla="*/ 595292 w 1719242"/>
                <a:gd name="connsiteY80" fmla="*/ 1523729 h 1841229"/>
                <a:gd name="connsiteX81" fmla="*/ 614342 w 1719242"/>
                <a:gd name="connsiteY81" fmla="*/ 1545954 h 1841229"/>
                <a:gd name="connsiteX82" fmla="*/ 627042 w 1719242"/>
                <a:gd name="connsiteY82" fmla="*/ 1560242 h 1841229"/>
                <a:gd name="connsiteX83" fmla="*/ 636567 w 1719242"/>
                <a:gd name="connsiteY83" fmla="*/ 1571354 h 1841229"/>
                <a:gd name="connsiteX84" fmla="*/ 642917 w 1719242"/>
                <a:gd name="connsiteY84" fmla="*/ 1584054 h 1841229"/>
                <a:gd name="connsiteX85" fmla="*/ 650854 w 1719242"/>
                <a:gd name="connsiteY85" fmla="*/ 1596754 h 1841229"/>
                <a:gd name="connsiteX86" fmla="*/ 655617 w 1719242"/>
                <a:gd name="connsiteY86" fmla="*/ 1612629 h 1841229"/>
                <a:gd name="connsiteX87" fmla="*/ 658792 w 1719242"/>
                <a:gd name="connsiteY87" fmla="*/ 1626917 h 1841229"/>
                <a:gd name="connsiteX88" fmla="*/ 661967 w 1719242"/>
                <a:gd name="connsiteY88" fmla="*/ 1642792 h 1841229"/>
                <a:gd name="connsiteX89" fmla="*/ 658792 w 1719242"/>
                <a:gd name="connsiteY89" fmla="*/ 1658667 h 1841229"/>
                <a:gd name="connsiteX90" fmla="*/ 661967 w 1719242"/>
                <a:gd name="connsiteY90" fmla="*/ 1674542 h 1841229"/>
                <a:gd name="connsiteX91" fmla="*/ 663554 w 1719242"/>
                <a:gd name="connsiteY91" fmla="*/ 1709467 h 1841229"/>
                <a:gd name="connsiteX92" fmla="*/ 661967 w 1719242"/>
                <a:gd name="connsiteY92" fmla="*/ 1733279 h 1841229"/>
                <a:gd name="connsiteX93" fmla="*/ 657204 w 1719242"/>
                <a:gd name="connsiteY93" fmla="*/ 1761854 h 1841229"/>
                <a:gd name="connsiteX94" fmla="*/ 652442 w 1719242"/>
                <a:gd name="connsiteY94" fmla="*/ 1796779 h 1841229"/>
                <a:gd name="connsiteX95" fmla="*/ 639742 w 1719242"/>
                <a:gd name="connsiteY95" fmla="*/ 1841229 h 1841229"/>
                <a:gd name="connsiteX96" fmla="*/ 587354 w 1719242"/>
                <a:gd name="connsiteY96" fmla="*/ 1803129 h 1841229"/>
                <a:gd name="connsiteX97" fmla="*/ 542904 w 1719242"/>
                <a:gd name="connsiteY97" fmla="*/ 1768204 h 1841229"/>
                <a:gd name="connsiteX98" fmla="*/ 490517 w 1719242"/>
                <a:gd name="connsiteY98" fmla="*/ 1725342 h 1841229"/>
                <a:gd name="connsiteX99" fmla="*/ 433367 w 1719242"/>
                <a:gd name="connsiteY99" fmla="*/ 1672954 h 1841229"/>
                <a:gd name="connsiteX100" fmla="*/ 404792 w 1719242"/>
                <a:gd name="connsiteY100" fmla="*/ 1644379 h 1841229"/>
                <a:gd name="connsiteX101" fmla="*/ 374629 w 1719242"/>
                <a:gd name="connsiteY101" fmla="*/ 1614217 h 1841229"/>
                <a:gd name="connsiteX102" fmla="*/ 344467 w 1719242"/>
                <a:gd name="connsiteY102" fmla="*/ 1582467 h 1841229"/>
                <a:gd name="connsiteX103" fmla="*/ 315892 w 1719242"/>
                <a:gd name="connsiteY103" fmla="*/ 1547542 h 1841229"/>
                <a:gd name="connsiteX104" fmla="*/ 288904 w 1719242"/>
                <a:gd name="connsiteY104" fmla="*/ 1512617 h 1841229"/>
                <a:gd name="connsiteX105" fmla="*/ 261917 w 1719242"/>
                <a:gd name="connsiteY105" fmla="*/ 1472929 h 1841229"/>
                <a:gd name="connsiteX106" fmla="*/ 239692 w 1719242"/>
                <a:gd name="connsiteY106" fmla="*/ 1433242 h 1841229"/>
                <a:gd name="connsiteX107" fmla="*/ 217467 w 1719242"/>
                <a:gd name="connsiteY107" fmla="*/ 1391967 h 1841229"/>
                <a:gd name="connsiteX108" fmla="*/ 198417 w 1719242"/>
                <a:gd name="connsiteY108" fmla="*/ 1349104 h 1841229"/>
                <a:gd name="connsiteX109" fmla="*/ 180954 w 1719242"/>
                <a:gd name="connsiteY109" fmla="*/ 1303067 h 1841229"/>
                <a:gd name="connsiteX110" fmla="*/ 169842 w 1719242"/>
                <a:gd name="connsiteY110" fmla="*/ 1257029 h 1841229"/>
                <a:gd name="connsiteX111" fmla="*/ 158729 w 1719242"/>
                <a:gd name="connsiteY111" fmla="*/ 1207816 h 1841229"/>
                <a:gd name="connsiteX112" fmla="*/ 158125 w 1719242"/>
                <a:gd name="connsiteY112" fmla="*/ 1199353 h 1841229"/>
                <a:gd name="connsiteX113" fmla="*/ 150362 w 1719242"/>
                <a:gd name="connsiteY113" fmla="*/ 1195140 h 1841229"/>
                <a:gd name="connsiteX114" fmla="*/ 0 w 1719242"/>
                <a:gd name="connsiteY114" fmla="*/ 912343 h 1841229"/>
                <a:gd name="connsiteX115" fmla="*/ 341041 w 1719242"/>
                <a:gd name="connsiteY115" fmla="*/ 571302 h 1841229"/>
                <a:gd name="connsiteX116" fmla="*/ 354648 w 1719242"/>
                <a:gd name="connsiteY116" fmla="*/ 572674 h 1841229"/>
                <a:gd name="connsiteX117" fmla="*/ 355579 w 1719242"/>
                <a:gd name="connsiteY117" fmla="*/ 552178 h 1841229"/>
                <a:gd name="connsiteX118" fmla="*/ 363517 w 1719242"/>
                <a:gd name="connsiteY118" fmla="*/ 520428 h 1841229"/>
                <a:gd name="connsiteX119" fmla="*/ 371454 w 1719242"/>
                <a:gd name="connsiteY119" fmla="*/ 490266 h 1841229"/>
                <a:gd name="connsiteX120" fmla="*/ 382567 w 1719242"/>
                <a:gd name="connsiteY120" fmla="*/ 461691 h 1841229"/>
                <a:gd name="connsiteX121" fmla="*/ 395267 w 1719242"/>
                <a:gd name="connsiteY121" fmla="*/ 433116 h 1841229"/>
                <a:gd name="connsiteX122" fmla="*/ 411142 w 1719242"/>
                <a:gd name="connsiteY122" fmla="*/ 406129 h 1841229"/>
                <a:gd name="connsiteX123" fmla="*/ 430192 w 1719242"/>
                <a:gd name="connsiteY123" fmla="*/ 380728 h 1841229"/>
                <a:gd name="connsiteX124" fmla="*/ 449242 w 1719242"/>
                <a:gd name="connsiteY124" fmla="*/ 356916 h 1841229"/>
                <a:gd name="connsiteX125" fmla="*/ 469879 w 1719242"/>
                <a:gd name="connsiteY125" fmla="*/ 336278 h 1841229"/>
                <a:gd name="connsiteX126" fmla="*/ 492104 w 1719242"/>
                <a:gd name="connsiteY126" fmla="*/ 314053 h 1841229"/>
                <a:gd name="connsiteX127" fmla="*/ 515917 w 1719242"/>
                <a:gd name="connsiteY127" fmla="*/ 295003 h 1841229"/>
                <a:gd name="connsiteX128" fmla="*/ 541317 w 1719242"/>
                <a:gd name="connsiteY128" fmla="*/ 275953 h 1841229"/>
                <a:gd name="connsiteX129" fmla="*/ 568304 w 1719242"/>
                <a:gd name="connsiteY129" fmla="*/ 260078 h 1841229"/>
                <a:gd name="connsiteX130" fmla="*/ 595292 w 1719242"/>
                <a:gd name="connsiteY130" fmla="*/ 245791 h 1841229"/>
                <a:gd name="connsiteX131" fmla="*/ 622279 w 1719242"/>
                <a:gd name="connsiteY131" fmla="*/ 231503 h 1841229"/>
                <a:gd name="connsiteX132" fmla="*/ 650854 w 1719242"/>
                <a:gd name="connsiteY132" fmla="*/ 220391 h 1841229"/>
                <a:gd name="connsiteX133" fmla="*/ 679429 w 1719242"/>
                <a:gd name="connsiteY133" fmla="*/ 209278 h 1841229"/>
                <a:gd name="connsiteX134" fmla="*/ 708004 w 1719242"/>
                <a:gd name="connsiteY134" fmla="*/ 201341 h 1841229"/>
                <a:gd name="connsiteX135" fmla="*/ 734992 w 1719242"/>
                <a:gd name="connsiteY135" fmla="*/ 194991 h 1841229"/>
                <a:gd name="connsiteX136" fmla="*/ 763567 w 1719242"/>
                <a:gd name="connsiteY136" fmla="*/ 190228 h 1841229"/>
                <a:gd name="connsiteX137" fmla="*/ 792142 w 1719242"/>
                <a:gd name="connsiteY137" fmla="*/ 187053 h 1841229"/>
                <a:gd name="connsiteX138" fmla="*/ 820717 w 1719242"/>
                <a:gd name="connsiteY138" fmla="*/ 182291 h 1841229"/>
                <a:gd name="connsiteX139" fmla="*/ 847704 w 1719242"/>
                <a:gd name="connsiteY139" fmla="*/ 182291 h 1841229"/>
                <a:gd name="connsiteX140" fmla="*/ 873104 w 1719242"/>
                <a:gd name="connsiteY140" fmla="*/ 183878 h 1841229"/>
                <a:gd name="connsiteX141" fmla="*/ 898504 w 1719242"/>
                <a:gd name="connsiteY141" fmla="*/ 188641 h 1841229"/>
                <a:gd name="connsiteX142" fmla="*/ 923904 w 1719242"/>
                <a:gd name="connsiteY142" fmla="*/ 191816 h 1841229"/>
                <a:gd name="connsiteX143" fmla="*/ 947717 w 1719242"/>
                <a:gd name="connsiteY143" fmla="*/ 199753 h 1841229"/>
                <a:gd name="connsiteX144" fmla="*/ 968354 w 1719242"/>
                <a:gd name="connsiteY144" fmla="*/ 206103 h 1841229"/>
                <a:gd name="connsiteX145" fmla="*/ 988992 w 1719242"/>
                <a:gd name="connsiteY145" fmla="*/ 217216 h 1841229"/>
                <a:gd name="connsiteX146" fmla="*/ 1006454 w 1719242"/>
                <a:gd name="connsiteY146" fmla="*/ 228328 h 1841229"/>
                <a:gd name="connsiteX147" fmla="*/ 1042009 w 1719242"/>
                <a:gd name="connsiteY147" fmla="*/ 251516 h 1841229"/>
                <a:gd name="connsiteX148" fmla="*/ 1055427 w 1719242"/>
                <a:gd name="connsiteY148" fmla="*/ 208292 h 1841229"/>
                <a:gd name="connsiteX149" fmla="*/ 1369667 w 1719242"/>
                <a:gd name="connsiteY149" fmla="*/ 0 h 184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719242" h="1841229">
                  <a:moveTo>
                    <a:pt x="1369667" y="0"/>
                  </a:moveTo>
                  <a:cubicBezTo>
                    <a:pt x="1558019" y="0"/>
                    <a:pt x="1710708" y="152689"/>
                    <a:pt x="1710708" y="341041"/>
                  </a:cubicBezTo>
                  <a:lnTo>
                    <a:pt x="1708073" y="367178"/>
                  </a:lnTo>
                  <a:lnTo>
                    <a:pt x="1712892" y="385491"/>
                  </a:lnTo>
                  <a:lnTo>
                    <a:pt x="1717655" y="415653"/>
                  </a:lnTo>
                  <a:lnTo>
                    <a:pt x="1719242" y="448991"/>
                  </a:lnTo>
                  <a:lnTo>
                    <a:pt x="1719242" y="479153"/>
                  </a:lnTo>
                  <a:lnTo>
                    <a:pt x="1714479" y="510903"/>
                  </a:lnTo>
                  <a:lnTo>
                    <a:pt x="1706542" y="544241"/>
                  </a:lnTo>
                  <a:lnTo>
                    <a:pt x="1701779" y="560116"/>
                  </a:lnTo>
                  <a:lnTo>
                    <a:pt x="1693842" y="575991"/>
                  </a:lnTo>
                  <a:lnTo>
                    <a:pt x="1685905" y="590279"/>
                  </a:lnTo>
                  <a:lnTo>
                    <a:pt x="1676379" y="606154"/>
                  </a:lnTo>
                  <a:lnTo>
                    <a:pt x="1665267" y="620441"/>
                  </a:lnTo>
                  <a:lnTo>
                    <a:pt x="1652567" y="634729"/>
                  </a:lnTo>
                  <a:lnTo>
                    <a:pt x="1638279" y="650604"/>
                  </a:lnTo>
                  <a:lnTo>
                    <a:pt x="1623992" y="664891"/>
                  </a:lnTo>
                  <a:lnTo>
                    <a:pt x="1608117" y="679179"/>
                  </a:lnTo>
                  <a:lnTo>
                    <a:pt x="1589067" y="691879"/>
                  </a:lnTo>
                  <a:lnTo>
                    <a:pt x="1568429" y="702991"/>
                  </a:lnTo>
                  <a:lnTo>
                    <a:pt x="1546205" y="715691"/>
                  </a:lnTo>
                  <a:lnTo>
                    <a:pt x="1523979" y="728391"/>
                  </a:lnTo>
                  <a:lnTo>
                    <a:pt x="1496992" y="739504"/>
                  </a:lnTo>
                  <a:lnTo>
                    <a:pt x="1470004" y="750616"/>
                  </a:lnTo>
                  <a:lnTo>
                    <a:pt x="1441429" y="761729"/>
                  </a:lnTo>
                  <a:lnTo>
                    <a:pt x="1408092" y="769666"/>
                  </a:lnTo>
                  <a:lnTo>
                    <a:pt x="1376342" y="779191"/>
                  </a:lnTo>
                  <a:lnTo>
                    <a:pt x="1339829" y="788716"/>
                  </a:lnTo>
                  <a:lnTo>
                    <a:pt x="1300142" y="795066"/>
                  </a:lnTo>
                  <a:lnTo>
                    <a:pt x="1262042" y="801416"/>
                  </a:lnTo>
                  <a:lnTo>
                    <a:pt x="1217592" y="806179"/>
                  </a:lnTo>
                  <a:lnTo>
                    <a:pt x="1173142" y="810941"/>
                  </a:lnTo>
                  <a:lnTo>
                    <a:pt x="1127104" y="815704"/>
                  </a:lnTo>
                  <a:lnTo>
                    <a:pt x="1076304" y="818879"/>
                  </a:lnTo>
                  <a:lnTo>
                    <a:pt x="1023917" y="820466"/>
                  </a:lnTo>
                  <a:lnTo>
                    <a:pt x="911204" y="822054"/>
                  </a:lnTo>
                  <a:lnTo>
                    <a:pt x="788967" y="818879"/>
                  </a:lnTo>
                  <a:lnTo>
                    <a:pt x="795317" y="879204"/>
                  </a:lnTo>
                  <a:lnTo>
                    <a:pt x="801667" y="934766"/>
                  </a:lnTo>
                  <a:lnTo>
                    <a:pt x="804842" y="990329"/>
                  </a:lnTo>
                  <a:lnTo>
                    <a:pt x="804842" y="1015729"/>
                  </a:lnTo>
                  <a:lnTo>
                    <a:pt x="803254" y="1042716"/>
                  </a:lnTo>
                  <a:lnTo>
                    <a:pt x="801667" y="1069704"/>
                  </a:lnTo>
                  <a:lnTo>
                    <a:pt x="798492" y="1096691"/>
                  </a:lnTo>
                  <a:lnTo>
                    <a:pt x="792142" y="1123679"/>
                  </a:lnTo>
                  <a:lnTo>
                    <a:pt x="785792" y="1150666"/>
                  </a:lnTo>
                  <a:lnTo>
                    <a:pt x="776267" y="1177654"/>
                  </a:lnTo>
                  <a:lnTo>
                    <a:pt x="765154" y="1206229"/>
                  </a:lnTo>
                  <a:lnTo>
                    <a:pt x="750867" y="1234804"/>
                  </a:lnTo>
                  <a:lnTo>
                    <a:pt x="736579" y="1266554"/>
                  </a:lnTo>
                  <a:lnTo>
                    <a:pt x="731817" y="1271317"/>
                  </a:lnTo>
                  <a:lnTo>
                    <a:pt x="723879" y="1272904"/>
                  </a:lnTo>
                  <a:lnTo>
                    <a:pt x="717529" y="1269729"/>
                  </a:lnTo>
                  <a:lnTo>
                    <a:pt x="709592" y="1263379"/>
                  </a:lnTo>
                  <a:lnTo>
                    <a:pt x="688954" y="1247504"/>
                  </a:lnTo>
                  <a:lnTo>
                    <a:pt x="665142" y="1228454"/>
                  </a:lnTo>
                  <a:lnTo>
                    <a:pt x="650854" y="1217342"/>
                  </a:lnTo>
                  <a:lnTo>
                    <a:pt x="636567" y="1207816"/>
                  </a:lnTo>
                  <a:lnTo>
                    <a:pt x="622279" y="1201466"/>
                  </a:lnTo>
                  <a:lnTo>
                    <a:pt x="606404" y="1198291"/>
                  </a:lnTo>
                  <a:lnTo>
                    <a:pt x="588942" y="1195116"/>
                  </a:lnTo>
                  <a:lnTo>
                    <a:pt x="573067" y="1198291"/>
                  </a:lnTo>
                  <a:lnTo>
                    <a:pt x="565129" y="1199879"/>
                  </a:lnTo>
                  <a:lnTo>
                    <a:pt x="555604" y="1204641"/>
                  </a:lnTo>
                  <a:lnTo>
                    <a:pt x="546079" y="1207816"/>
                  </a:lnTo>
                  <a:lnTo>
                    <a:pt x="538142" y="1215754"/>
                  </a:lnTo>
                  <a:lnTo>
                    <a:pt x="520679" y="1230042"/>
                  </a:lnTo>
                  <a:lnTo>
                    <a:pt x="511154" y="1244329"/>
                  </a:lnTo>
                  <a:lnTo>
                    <a:pt x="501629" y="1261792"/>
                  </a:lnTo>
                  <a:lnTo>
                    <a:pt x="493692" y="1280842"/>
                  </a:lnTo>
                  <a:lnTo>
                    <a:pt x="492104" y="1299892"/>
                  </a:lnTo>
                  <a:lnTo>
                    <a:pt x="492104" y="1322117"/>
                  </a:lnTo>
                  <a:lnTo>
                    <a:pt x="493692" y="1341167"/>
                  </a:lnTo>
                  <a:lnTo>
                    <a:pt x="500042" y="1364979"/>
                  </a:lnTo>
                  <a:lnTo>
                    <a:pt x="506392" y="1385617"/>
                  </a:lnTo>
                  <a:lnTo>
                    <a:pt x="515917" y="1409429"/>
                  </a:lnTo>
                  <a:lnTo>
                    <a:pt x="528617" y="1433242"/>
                  </a:lnTo>
                  <a:lnTo>
                    <a:pt x="541317" y="1455467"/>
                  </a:lnTo>
                  <a:lnTo>
                    <a:pt x="557192" y="1479279"/>
                  </a:lnTo>
                  <a:lnTo>
                    <a:pt x="574654" y="1503092"/>
                  </a:lnTo>
                  <a:lnTo>
                    <a:pt x="595292" y="1523729"/>
                  </a:lnTo>
                  <a:lnTo>
                    <a:pt x="614342" y="1545954"/>
                  </a:lnTo>
                  <a:lnTo>
                    <a:pt x="627042" y="1560242"/>
                  </a:lnTo>
                  <a:lnTo>
                    <a:pt x="636567" y="1571354"/>
                  </a:lnTo>
                  <a:lnTo>
                    <a:pt x="642917" y="1584054"/>
                  </a:lnTo>
                  <a:lnTo>
                    <a:pt x="650854" y="1596754"/>
                  </a:lnTo>
                  <a:lnTo>
                    <a:pt x="655617" y="1612629"/>
                  </a:lnTo>
                  <a:lnTo>
                    <a:pt x="658792" y="1626917"/>
                  </a:lnTo>
                  <a:lnTo>
                    <a:pt x="661967" y="1642792"/>
                  </a:lnTo>
                  <a:lnTo>
                    <a:pt x="658792" y="1658667"/>
                  </a:lnTo>
                  <a:lnTo>
                    <a:pt x="661967" y="1674542"/>
                  </a:lnTo>
                  <a:lnTo>
                    <a:pt x="663554" y="1709467"/>
                  </a:lnTo>
                  <a:lnTo>
                    <a:pt x="661967" y="1733279"/>
                  </a:lnTo>
                  <a:lnTo>
                    <a:pt x="657204" y="1761854"/>
                  </a:lnTo>
                  <a:lnTo>
                    <a:pt x="652442" y="1796779"/>
                  </a:lnTo>
                  <a:lnTo>
                    <a:pt x="639742" y="1841229"/>
                  </a:lnTo>
                  <a:lnTo>
                    <a:pt x="587354" y="1803129"/>
                  </a:lnTo>
                  <a:lnTo>
                    <a:pt x="542904" y="1768204"/>
                  </a:lnTo>
                  <a:lnTo>
                    <a:pt x="490517" y="1725342"/>
                  </a:lnTo>
                  <a:lnTo>
                    <a:pt x="433367" y="1672954"/>
                  </a:lnTo>
                  <a:lnTo>
                    <a:pt x="404792" y="1644379"/>
                  </a:lnTo>
                  <a:lnTo>
                    <a:pt x="374629" y="1614217"/>
                  </a:lnTo>
                  <a:lnTo>
                    <a:pt x="344467" y="1582467"/>
                  </a:lnTo>
                  <a:lnTo>
                    <a:pt x="315892" y="1547542"/>
                  </a:lnTo>
                  <a:lnTo>
                    <a:pt x="288904" y="1512617"/>
                  </a:lnTo>
                  <a:lnTo>
                    <a:pt x="261917" y="1472929"/>
                  </a:lnTo>
                  <a:lnTo>
                    <a:pt x="239692" y="1433242"/>
                  </a:lnTo>
                  <a:lnTo>
                    <a:pt x="217467" y="1391967"/>
                  </a:lnTo>
                  <a:lnTo>
                    <a:pt x="198417" y="1349104"/>
                  </a:lnTo>
                  <a:lnTo>
                    <a:pt x="180954" y="1303067"/>
                  </a:lnTo>
                  <a:lnTo>
                    <a:pt x="169842" y="1257029"/>
                  </a:lnTo>
                  <a:lnTo>
                    <a:pt x="158729" y="1207816"/>
                  </a:lnTo>
                  <a:lnTo>
                    <a:pt x="158125" y="1199353"/>
                  </a:lnTo>
                  <a:lnTo>
                    <a:pt x="150362" y="1195140"/>
                  </a:lnTo>
                  <a:cubicBezTo>
                    <a:pt x="59644" y="1133852"/>
                    <a:pt x="0" y="1030063"/>
                    <a:pt x="0" y="912343"/>
                  </a:cubicBezTo>
                  <a:cubicBezTo>
                    <a:pt x="0" y="723991"/>
                    <a:pt x="152689" y="571302"/>
                    <a:pt x="341041" y="571302"/>
                  </a:cubicBezTo>
                  <a:lnTo>
                    <a:pt x="354648" y="572674"/>
                  </a:lnTo>
                  <a:lnTo>
                    <a:pt x="355579" y="552178"/>
                  </a:lnTo>
                  <a:lnTo>
                    <a:pt x="363517" y="520428"/>
                  </a:lnTo>
                  <a:lnTo>
                    <a:pt x="371454" y="490266"/>
                  </a:lnTo>
                  <a:lnTo>
                    <a:pt x="382567" y="461691"/>
                  </a:lnTo>
                  <a:lnTo>
                    <a:pt x="395267" y="433116"/>
                  </a:lnTo>
                  <a:lnTo>
                    <a:pt x="411142" y="406129"/>
                  </a:lnTo>
                  <a:lnTo>
                    <a:pt x="430192" y="380728"/>
                  </a:lnTo>
                  <a:lnTo>
                    <a:pt x="449242" y="356916"/>
                  </a:lnTo>
                  <a:lnTo>
                    <a:pt x="469879" y="336278"/>
                  </a:lnTo>
                  <a:lnTo>
                    <a:pt x="492104" y="314053"/>
                  </a:lnTo>
                  <a:lnTo>
                    <a:pt x="515917" y="295003"/>
                  </a:lnTo>
                  <a:lnTo>
                    <a:pt x="541317" y="275953"/>
                  </a:lnTo>
                  <a:lnTo>
                    <a:pt x="568304" y="260078"/>
                  </a:lnTo>
                  <a:lnTo>
                    <a:pt x="595292" y="245791"/>
                  </a:lnTo>
                  <a:lnTo>
                    <a:pt x="622279" y="231503"/>
                  </a:lnTo>
                  <a:lnTo>
                    <a:pt x="650854" y="220391"/>
                  </a:lnTo>
                  <a:lnTo>
                    <a:pt x="679429" y="209278"/>
                  </a:lnTo>
                  <a:lnTo>
                    <a:pt x="708004" y="201341"/>
                  </a:lnTo>
                  <a:lnTo>
                    <a:pt x="734992" y="194991"/>
                  </a:lnTo>
                  <a:lnTo>
                    <a:pt x="763567" y="190228"/>
                  </a:lnTo>
                  <a:lnTo>
                    <a:pt x="792142" y="187053"/>
                  </a:lnTo>
                  <a:lnTo>
                    <a:pt x="820717" y="182291"/>
                  </a:lnTo>
                  <a:lnTo>
                    <a:pt x="847704" y="182291"/>
                  </a:lnTo>
                  <a:lnTo>
                    <a:pt x="873104" y="183878"/>
                  </a:lnTo>
                  <a:lnTo>
                    <a:pt x="898504" y="188641"/>
                  </a:lnTo>
                  <a:lnTo>
                    <a:pt x="923904" y="191816"/>
                  </a:lnTo>
                  <a:lnTo>
                    <a:pt x="947717" y="199753"/>
                  </a:lnTo>
                  <a:lnTo>
                    <a:pt x="968354" y="206103"/>
                  </a:lnTo>
                  <a:lnTo>
                    <a:pt x="988992" y="217216"/>
                  </a:lnTo>
                  <a:lnTo>
                    <a:pt x="1006454" y="228328"/>
                  </a:lnTo>
                  <a:lnTo>
                    <a:pt x="1042009" y="251516"/>
                  </a:lnTo>
                  <a:lnTo>
                    <a:pt x="1055427" y="208292"/>
                  </a:lnTo>
                  <a:cubicBezTo>
                    <a:pt x="1107199" y="85888"/>
                    <a:pt x="1228403" y="0"/>
                    <a:pt x="136966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" name="Copyright Notice"/>
          <p:cNvSpPr/>
          <p:nvPr/>
        </p:nvSpPr>
        <p:spPr bwMode="auto">
          <a:xfrm>
            <a:off x="4791922" y="414409"/>
            <a:ext cx="2628292" cy="4347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反思总结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4571" y="2666881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132E4A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“众人拾柴火焰高”</a:t>
            </a:r>
            <a:endParaRPr lang="zh-CN" altLang="en-US" sz="7200" dirty="0">
              <a:solidFill>
                <a:srgbClr val="132E4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2"/>
          <p:cNvSpPr txBox="1"/>
          <p:nvPr/>
        </p:nvSpPr>
        <p:spPr>
          <a:xfrm>
            <a:off x="3020535" y="2407926"/>
            <a:ext cx="6582879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THANKS!</a:t>
            </a:r>
            <a:endParaRPr lang="zh-CN" altLang="en-US" sz="6000" b="1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48078" y="844614"/>
            <a:ext cx="10196640" cy="3209633"/>
            <a:chOff x="1048078" y="844614"/>
            <a:chExt cx="10196640" cy="3209633"/>
          </a:xfrm>
        </p:grpSpPr>
        <p:grpSp>
          <p:nvGrpSpPr>
            <p:cNvPr id="9" name="组合 8"/>
            <p:cNvGrpSpPr/>
            <p:nvPr/>
          </p:nvGrpSpPr>
          <p:grpSpPr>
            <a:xfrm>
              <a:off x="1048078" y="2730808"/>
              <a:ext cx="2609524" cy="1323439"/>
              <a:chOff x="1249819" y="2496522"/>
              <a:chExt cx="2954205" cy="149824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accent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</a:t>
                </a:r>
                <a:endParaRPr lang="zh-CN" altLang="en-US" sz="8000" dirty="0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2" name="平行四边形 1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rgbClr val="FDDCCD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 rot="19920000">
                <a:off x="1659410" y="3278571"/>
                <a:ext cx="2200746" cy="4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小组分工情况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577117" y="2730808"/>
              <a:ext cx="2609524" cy="1323439"/>
              <a:chOff x="1249819" y="2496522"/>
              <a:chExt cx="2954205" cy="1498247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accent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2</a:t>
                </a:r>
                <a:endParaRPr lang="zh-CN" altLang="en-US" sz="8000" dirty="0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rgbClr val="FDDCCD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 rot="19920000">
                <a:off x="1400512" y="3254307"/>
                <a:ext cx="2652818" cy="4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系统核心问题介绍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106156" y="2730808"/>
              <a:ext cx="2609524" cy="1323439"/>
              <a:chOff x="1249819" y="2496522"/>
              <a:chExt cx="2954205" cy="149824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291465" y="2496522"/>
                <a:ext cx="1196719" cy="149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accent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3</a:t>
                </a:r>
                <a:endParaRPr lang="zh-CN" altLang="en-US" sz="8000" dirty="0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rgbClr val="FDDCCD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 rot="19920000">
                <a:off x="1544978" y="3307101"/>
                <a:ext cx="2322293" cy="4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相关技术点列表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8635194" y="2730808"/>
              <a:ext cx="2609524" cy="1323439"/>
              <a:chOff x="1249819" y="2496522"/>
              <a:chExt cx="2954205" cy="1498247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291464" y="2496522"/>
                <a:ext cx="1196719" cy="1498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accent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4</a:t>
                </a:r>
                <a:endParaRPr lang="zh-CN" altLang="en-US" sz="8000" dirty="0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4" name="平行四边形 43"/>
              <p:cNvSpPr/>
              <p:nvPr/>
            </p:nvSpPr>
            <p:spPr>
              <a:xfrm rot="19932207">
                <a:off x="1249819" y="3137211"/>
                <a:ext cx="2954205" cy="834263"/>
              </a:xfrm>
              <a:prstGeom prst="parallelogram">
                <a:avLst>
                  <a:gd name="adj" fmla="val 52774"/>
                </a:avLst>
              </a:prstGeom>
              <a:solidFill>
                <a:srgbClr val="FDDCCD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 rot="19920000">
                <a:off x="1428005" y="3336266"/>
                <a:ext cx="2446537" cy="4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实验结果与反思</a:t>
                </a:r>
                <a:endPara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500070" y="844614"/>
              <a:ext cx="52857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dirty="0">
                  <a:solidFill>
                    <a:schemeClr val="accent1"/>
                  </a:solidFill>
                  <a:latin typeface="+mn-ea"/>
                </a:rPr>
                <a:t>CONTENTS</a:t>
              </a:r>
              <a:endParaRPr lang="zh-CN" altLang="en-US" sz="6000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5" dirty="0">
                <a:solidFill>
                  <a:schemeClr val="accent1"/>
                </a:solidFill>
                <a:latin typeface="Myriad Pro Light" panose="020B0603030403020204" pitchFamily="34" charset="0"/>
              </a:rPr>
              <a:t>Part one</a:t>
            </a:r>
            <a:endParaRPr lang="zh-CN" altLang="en-US" sz="4265" dirty="0">
              <a:solidFill>
                <a:schemeClr val="accent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 组 分 工 情 况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1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/>
          <p:nvPr/>
        </p:nvGrpSpPr>
        <p:grpSpPr>
          <a:xfrm>
            <a:off x="7542627" y="1740058"/>
            <a:ext cx="3141781" cy="3509168"/>
            <a:chOff x="3779635" y="1683540"/>
            <a:chExt cx="4632730" cy="5174460"/>
          </a:xfrm>
          <a:solidFill>
            <a:schemeClr val="bg1">
              <a:lumMod val="65000"/>
            </a:schemeClr>
          </a:solidFill>
        </p:grpSpPr>
        <p:sp>
          <p:nvSpPr>
            <p:cNvPr id="27" name="Freeform 46"/>
            <p:cNvSpPr/>
            <p:nvPr/>
          </p:nvSpPr>
          <p:spPr bwMode="auto">
            <a:xfrm>
              <a:off x="3968196" y="3177186"/>
              <a:ext cx="1549743" cy="645610"/>
            </a:xfrm>
            <a:custGeom>
              <a:avLst/>
              <a:gdLst>
                <a:gd name="T0" fmla="*/ 201 w 2027"/>
                <a:gd name="T1" fmla="*/ 456 h 831"/>
                <a:gd name="T2" fmla="*/ 174 w 2027"/>
                <a:gd name="T3" fmla="*/ 424 h 831"/>
                <a:gd name="T4" fmla="*/ 88 w 2027"/>
                <a:gd name="T5" fmla="*/ 301 h 831"/>
                <a:gd name="T6" fmla="*/ 0 w 2027"/>
                <a:gd name="T7" fmla="*/ 105 h 831"/>
                <a:gd name="T8" fmla="*/ 244 w 2027"/>
                <a:gd name="T9" fmla="*/ 67 h 831"/>
                <a:gd name="T10" fmla="*/ 617 w 2027"/>
                <a:gd name="T11" fmla="*/ 27 h 831"/>
                <a:gd name="T12" fmla="*/ 1097 w 2027"/>
                <a:gd name="T13" fmla="*/ 8 h 831"/>
                <a:gd name="T14" fmla="*/ 1105 w 2027"/>
                <a:gd name="T15" fmla="*/ 11 h 831"/>
                <a:gd name="T16" fmla="*/ 1165 w 2027"/>
                <a:gd name="T17" fmla="*/ 14 h 831"/>
                <a:gd name="T18" fmla="*/ 1226 w 2027"/>
                <a:gd name="T19" fmla="*/ 23 h 831"/>
                <a:gd name="T20" fmla="*/ 1295 w 2027"/>
                <a:gd name="T21" fmla="*/ 36 h 831"/>
                <a:gd name="T22" fmla="*/ 1313 w 2027"/>
                <a:gd name="T23" fmla="*/ 43 h 831"/>
                <a:gd name="T24" fmla="*/ 1382 w 2027"/>
                <a:gd name="T25" fmla="*/ 61 h 831"/>
                <a:gd name="T26" fmla="*/ 1444 w 2027"/>
                <a:gd name="T27" fmla="*/ 82 h 831"/>
                <a:gd name="T28" fmla="*/ 1496 w 2027"/>
                <a:gd name="T29" fmla="*/ 104 h 831"/>
                <a:gd name="T30" fmla="*/ 1608 w 2027"/>
                <a:gd name="T31" fmla="*/ 163 h 831"/>
                <a:gd name="T32" fmla="*/ 1726 w 2027"/>
                <a:gd name="T33" fmla="*/ 248 h 831"/>
                <a:gd name="T34" fmla="*/ 1879 w 2027"/>
                <a:gd name="T35" fmla="*/ 403 h 831"/>
                <a:gd name="T36" fmla="*/ 1922 w 2027"/>
                <a:gd name="T37" fmla="*/ 461 h 831"/>
                <a:gd name="T38" fmla="*/ 1926 w 2027"/>
                <a:gd name="T39" fmla="*/ 471 h 831"/>
                <a:gd name="T40" fmla="*/ 2027 w 2027"/>
                <a:gd name="T41" fmla="*/ 652 h 831"/>
                <a:gd name="T42" fmla="*/ 1659 w 2027"/>
                <a:gd name="T43" fmla="*/ 454 h 831"/>
                <a:gd name="T44" fmla="*/ 1621 w 2027"/>
                <a:gd name="T45" fmla="*/ 441 h 831"/>
                <a:gd name="T46" fmla="*/ 1357 w 2027"/>
                <a:gd name="T47" fmla="*/ 386 h 831"/>
                <a:gd name="T48" fmla="*/ 1215 w 2027"/>
                <a:gd name="T49" fmla="*/ 379 h 831"/>
                <a:gd name="T50" fmla="*/ 971 w 2027"/>
                <a:gd name="T51" fmla="*/ 404 h 831"/>
                <a:gd name="T52" fmla="*/ 952 w 2027"/>
                <a:gd name="T53" fmla="*/ 404 h 831"/>
                <a:gd name="T54" fmla="*/ 709 w 2027"/>
                <a:gd name="T55" fmla="*/ 406 h 831"/>
                <a:gd name="T56" fmla="*/ 699 w 2027"/>
                <a:gd name="T57" fmla="*/ 408 h 831"/>
                <a:gd name="T58" fmla="*/ 615 w 2027"/>
                <a:gd name="T59" fmla="*/ 396 h 831"/>
                <a:gd name="T60" fmla="*/ 559 w 2027"/>
                <a:gd name="T61" fmla="*/ 386 h 831"/>
                <a:gd name="T62" fmla="*/ 549 w 2027"/>
                <a:gd name="T63" fmla="*/ 382 h 831"/>
                <a:gd name="T64" fmla="*/ 339 w 2027"/>
                <a:gd name="T65" fmla="*/ 319 h 831"/>
                <a:gd name="T66" fmla="*/ 1059 w 2027"/>
                <a:gd name="T67" fmla="*/ 435 h 831"/>
                <a:gd name="T68" fmla="*/ 1228 w 2027"/>
                <a:gd name="T69" fmla="*/ 437 h 831"/>
                <a:gd name="T70" fmla="*/ 1237 w 2027"/>
                <a:gd name="T71" fmla="*/ 435 h 831"/>
                <a:gd name="T72" fmla="*/ 1450 w 2027"/>
                <a:gd name="T73" fmla="*/ 470 h 831"/>
                <a:gd name="T74" fmla="*/ 1736 w 2027"/>
                <a:gd name="T75" fmla="*/ 578 h 831"/>
                <a:gd name="T76" fmla="*/ 1752 w 2027"/>
                <a:gd name="T77" fmla="*/ 589 h 831"/>
                <a:gd name="T78" fmla="*/ 1997 w 2027"/>
                <a:gd name="T79" fmla="*/ 755 h 831"/>
                <a:gd name="T80" fmla="*/ 1929 w 2027"/>
                <a:gd name="T81" fmla="*/ 765 h 831"/>
                <a:gd name="T82" fmla="*/ 1866 w 2027"/>
                <a:gd name="T83" fmla="*/ 772 h 831"/>
                <a:gd name="T84" fmla="*/ 1817 w 2027"/>
                <a:gd name="T85" fmla="*/ 779 h 831"/>
                <a:gd name="T86" fmla="*/ 1393 w 2027"/>
                <a:gd name="T87" fmla="*/ 816 h 831"/>
                <a:gd name="T88" fmla="*/ 1035 w 2027"/>
                <a:gd name="T89" fmla="*/ 828 h 831"/>
                <a:gd name="T90" fmla="*/ 1018 w 2027"/>
                <a:gd name="T91" fmla="*/ 825 h 831"/>
                <a:gd name="T92" fmla="*/ 693 w 2027"/>
                <a:gd name="T93" fmla="*/ 776 h 831"/>
                <a:gd name="T94" fmla="*/ 369 w 2027"/>
                <a:gd name="T95" fmla="*/ 614 h 831"/>
                <a:gd name="T96" fmla="*/ 361 w 2027"/>
                <a:gd name="T97" fmla="*/ 606 h 831"/>
                <a:gd name="T98" fmla="*/ 201 w 2027"/>
                <a:gd name="T99" fmla="*/ 456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7" h="831">
                  <a:moveTo>
                    <a:pt x="201" y="456"/>
                  </a:moveTo>
                  <a:cubicBezTo>
                    <a:pt x="192" y="446"/>
                    <a:pt x="182" y="435"/>
                    <a:pt x="174" y="424"/>
                  </a:cubicBezTo>
                  <a:cubicBezTo>
                    <a:pt x="141" y="385"/>
                    <a:pt x="114" y="345"/>
                    <a:pt x="88" y="301"/>
                  </a:cubicBezTo>
                  <a:cubicBezTo>
                    <a:pt x="53" y="237"/>
                    <a:pt x="23" y="173"/>
                    <a:pt x="0" y="105"/>
                  </a:cubicBezTo>
                  <a:cubicBezTo>
                    <a:pt x="80" y="88"/>
                    <a:pt x="159" y="78"/>
                    <a:pt x="244" y="67"/>
                  </a:cubicBezTo>
                  <a:cubicBezTo>
                    <a:pt x="372" y="52"/>
                    <a:pt x="490" y="40"/>
                    <a:pt x="617" y="27"/>
                  </a:cubicBezTo>
                  <a:cubicBezTo>
                    <a:pt x="781" y="14"/>
                    <a:pt x="932" y="0"/>
                    <a:pt x="1097" y="8"/>
                  </a:cubicBezTo>
                  <a:cubicBezTo>
                    <a:pt x="1100" y="8"/>
                    <a:pt x="1102" y="11"/>
                    <a:pt x="1105" y="11"/>
                  </a:cubicBezTo>
                  <a:cubicBezTo>
                    <a:pt x="1125" y="12"/>
                    <a:pt x="1145" y="13"/>
                    <a:pt x="1165" y="14"/>
                  </a:cubicBezTo>
                  <a:cubicBezTo>
                    <a:pt x="1185" y="18"/>
                    <a:pt x="1205" y="19"/>
                    <a:pt x="1226" y="23"/>
                  </a:cubicBezTo>
                  <a:cubicBezTo>
                    <a:pt x="1250" y="28"/>
                    <a:pt x="1272" y="30"/>
                    <a:pt x="1295" y="36"/>
                  </a:cubicBezTo>
                  <a:cubicBezTo>
                    <a:pt x="1301" y="39"/>
                    <a:pt x="1306" y="41"/>
                    <a:pt x="1313" y="43"/>
                  </a:cubicBezTo>
                  <a:cubicBezTo>
                    <a:pt x="1338" y="46"/>
                    <a:pt x="1360" y="52"/>
                    <a:pt x="1382" y="61"/>
                  </a:cubicBezTo>
                  <a:cubicBezTo>
                    <a:pt x="1403" y="70"/>
                    <a:pt x="1424" y="72"/>
                    <a:pt x="1444" y="82"/>
                  </a:cubicBezTo>
                  <a:cubicBezTo>
                    <a:pt x="1462" y="91"/>
                    <a:pt x="1479" y="97"/>
                    <a:pt x="1496" y="104"/>
                  </a:cubicBezTo>
                  <a:cubicBezTo>
                    <a:pt x="1535" y="121"/>
                    <a:pt x="1570" y="142"/>
                    <a:pt x="1608" y="163"/>
                  </a:cubicBezTo>
                  <a:cubicBezTo>
                    <a:pt x="1651" y="190"/>
                    <a:pt x="1687" y="217"/>
                    <a:pt x="1726" y="248"/>
                  </a:cubicBezTo>
                  <a:cubicBezTo>
                    <a:pt x="1783" y="295"/>
                    <a:pt x="1833" y="344"/>
                    <a:pt x="1879" y="403"/>
                  </a:cubicBezTo>
                  <a:cubicBezTo>
                    <a:pt x="1894" y="423"/>
                    <a:pt x="1907" y="441"/>
                    <a:pt x="1922" y="461"/>
                  </a:cubicBezTo>
                  <a:cubicBezTo>
                    <a:pt x="1925" y="464"/>
                    <a:pt x="1924" y="468"/>
                    <a:pt x="1926" y="471"/>
                  </a:cubicBezTo>
                  <a:cubicBezTo>
                    <a:pt x="1968" y="528"/>
                    <a:pt x="1998" y="589"/>
                    <a:pt x="2027" y="652"/>
                  </a:cubicBezTo>
                  <a:cubicBezTo>
                    <a:pt x="1915" y="568"/>
                    <a:pt x="1792" y="503"/>
                    <a:pt x="1659" y="454"/>
                  </a:cubicBezTo>
                  <a:cubicBezTo>
                    <a:pt x="1647" y="450"/>
                    <a:pt x="1633" y="445"/>
                    <a:pt x="1621" y="441"/>
                  </a:cubicBezTo>
                  <a:cubicBezTo>
                    <a:pt x="1534" y="414"/>
                    <a:pt x="1450" y="397"/>
                    <a:pt x="1357" y="386"/>
                  </a:cubicBezTo>
                  <a:cubicBezTo>
                    <a:pt x="1309" y="381"/>
                    <a:pt x="1263" y="379"/>
                    <a:pt x="1215" y="379"/>
                  </a:cubicBezTo>
                  <a:cubicBezTo>
                    <a:pt x="1132" y="380"/>
                    <a:pt x="1056" y="390"/>
                    <a:pt x="971" y="404"/>
                  </a:cubicBezTo>
                  <a:cubicBezTo>
                    <a:pt x="964" y="405"/>
                    <a:pt x="959" y="403"/>
                    <a:pt x="952" y="404"/>
                  </a:cubicBezTo>
                  <a:cubicBezTo>
                    <a:pt x="868" y="414"/>
                    <a:pt x="792" y="416"/>
                    <a:pt x="709" y="406"/>
                  </a:cubicBezTo>
                  <a:cubicBezTo>
                    <a:pt x="706" y="406"/>
                    <a:pt x="702" y="408"/>
                    <a:pt x="699" y="408"/>
                  </a:cubicBezTo>
                  <a:cubicBezTo>
                    <a:pt x="670" y="405"/>
                    <a:pt x="644" y="402"/>
                    <a:pt x="615" y="396"/>
                  </a:cubicBezTo>
                  <a:cubicBezTo>
                    <a:pt x="595" y="393"/>
                    <a:pt x="577" y="389"/>
                    <a:pt x="559" y="386"/>
                  </a:cubicBezTo>
                  <a:cubicBezTo>
                    <a:pt x="554" y="385"/>
                    <a:pt x="553" y="384"/>
                    <a:pt x="549" y="382"/>
                  </a:cubicBezTo>
                  <a:cubicBezTo>
                    <a:pt x="474" y="367"/>
                    <a:pt x="407" y="346"/>
                    <a:pt x="339" y="319"/>
                  </a:cubicBezTo>
                  <a:cubicBezTo>
                    <a:pt x="562" y="424"/>
                    <a:pt x="815" y="466"/>
                    <a:pt x="1059" y="435"/>
                  </a:cubicBezTo>
                  <a:cubicBezTo>
                    <a:pt x="1115" y="435"/>
                    <a:pt x="1170" y="430"/>
                    <a:pt x="1228" y="437"/>
                  </a:cubicBezTo>
                  <a:cubicBezTo>
                    <a:pt x="1230" y="437"/>
                    <a:pt x="1234" y="435"/>
                    <a:pt x="1237" y="435"/>
                  </a:cubicBezTo>
                  <a:cubicBezTo>
                    <a:pt x="1312" y="443"/>
                    <a:pt x="1378" y="451"/>
                    <a:pt x="1450" y="470"/>
                  </a:cubicBezTo>
                  <a:cubicBezTo>
                    <a:pt x="1552" y="495"/>
                    <a:pt x="1643" y="532"/>
                    <a:pt x="1736" y="578"/>
                  </a:cubicBezTo>
                  <a:cubicBezTo>
                    <a:pt x="1741" y="581"/>
                    <a:pt x="1747" y="586"/>
                    <a:pt x="1752" y="589"/>
                  </a:cubicBezTo>
                  <a:cubicBezTo>
                    <a:pt x="1842" y="635"/>
                    <a:pt x="1920" y="693"/>
                    <a:pt x="1997" y="755"/>
                  </a:cubicBezTo>
                  <a:cubicBezTo>
                    <a:pt x="1974" y="762"/>
                    <a:pt x="1954" y="761"/>
                    <a:pt x="1929" y="765"/>
                  </a:cubicBezTo>
                  <a:cubicBezTo>
                    <a:pt x="1909" y="769"/>
                    <a:pt x="1888" y="772"/>
                    <a:pt x="1866" y="772"/>
                  </a:cubicBezTo>
                  <a:cubicBezTo>
                    <a:pt x="1849" y="774"/>
                    <a:pt x="1833" y="777"/>
                    <a:pt x="1817" y="779"/>
                  </a:cubicBezTo>
                  <a:cubicBezTo>
                    <a:pt x="1671" y="795"/>
                    <a:pt x="1537" y="807"/>
                    <a:pt x="1393" y="816"/>
                  </a:cubicBezTo>
                  <a:cubicBezTo>
                    <a:pt x="1270" y="823"/>
                    <a:pt x="1156" y="831"/>
                    <a:pt x="1035" y="828"/>
                  </a:cubicBezTo>
                  <a:cubicBezTo>
                    <a:pt x="1029" y="828"/>
                    <a:pt x="1024" y="825"/>
                    <a:pt x="1018" y="825"/>
                  </a:cubicBezTo>
                  <a:cubicBezTo>
                    <a:pt x="906" y="823"/>
                    <a:pt x="802" y="806"/>
                    <a:pt x="693" y="776"/>
                  </a:cubicBezTo>
                  <a:cubicBezTo>
                    <a:pt x="574" y="741"/>
                    <a:pt x="470" y="687"/>
                    <a:pt x="369" y="614"/>
                  </a:cubicBezTo>
                  <a:cubicBezTo>
                    <a:pt x="367" y="611"/>
                    <a:pt x="364" y="609"/>
                    <a:pt x="361" y="606"/>
                  </a:cubicBezTo>
                  <a:cubicBezTo>
                    <a:pt x="301" y="562"/>
                    <a:pt x="249" y="512"/>
                    <a:pt x="201" y="45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8" name="Freeform 47"/>
            <p:cNvSpPr/>
            <p:nvPr/>
          </p:nvSpPr>
          <p:spPr bwMode="auto">
            <a:xfrm>
              <a:off x="5170279" y="1762594"/>
              <a:ext cx="542116" cy="1333143"/>
            </a:xfrm>
            <a:custGeom>
              <a:avLst/>
              <a:gdLst>
                <a:gd name="T0" fmla="*/ 75 w 708"/>
                <a:gd name="T1" fmla="*/ 0 h 1715"/>
                <a:gd name="T2" fmla="*/ 46 w 708"/>
                <a:gd name="T3" fmla="*/ 209 h 1715"/>
                <a:gd name="T4" fmla="*/ 18 w 708"/>
                <a:gd name="T5" fmla="*/ 526 h 1715"/>
                <a:gd name="T6" fmla="*/ 9 w 708"/>
                <a:gd name="T7" fmla="*/ 935 h 1715"/>
                <a:gd name="T8" fmla="*/ 11 w 708"/>
                <a:gd name="T9" fmla="*/ 941 h 1715"/>
                <a:gd name="T10" fmla="*/ 15 w 708"/>
                <a:gd name="T11" fmla="*/ 992 h 1715"/>
                <a:gd name="T12" fmla="*/ 23 w 708"/>
                <a:gd name="T13" fmla="*/ 1044 h 1715"/>
                <a:gd name="T14" fmla="*/ 35 w 708"/>
                <a:gd name="T15" fmla="*/ 1103 h 1715"/>
                <a:gd name="T16" fmla="*/ 41 w 708"/>
                <a:gd name="T17" fmla="*/ 1117 h 1715"/>
                <a:gd name="T18" fmla="*/ 57 w 708"/>
                <a:gd name="T19" fmla="*/ 1176 h 1715"/>
                <a:gd name="T20" fmla="*/ 76 w 708"/>
                <a:gd name="T21" fmla="*/ 1228 h 1715"/>
                <a:gd name="T22" fmla="*/ 96 w 708"/>
                <a:gd name="T23" fmla="*/ 1273 h 1715"/>
                <a:gd name="T24" fmla="*/ 148 w 708"/>
                <a:gd name="T25" fmla="*/ 1367 h 1715"/>
                <a:gd name="T26" fmla="*/ 221 w 708"/>
                <a:gd name="T27" fmla="*/ 1466 h 1715"/>
                <a:gd name="T28" fmla="*/ 356 w 708"/>
                <a:gd name="T29" fmla="*/ 1593 h 1715"/>
                <a:gd name="T30" fmla="*/ 406 w 708"/>
                <a:gd name="T31" fmla="*/ 1629 h 1715"/>
                <a:gd name="T32" fmla="*/ 414 w 708"/>
                <a:gd name="T33" fmla="*/ 1633 h 1715"/>
                <a:gd name="T34" fmla="*/ 569 w 708"/>
                <a:gd name="T35" fmla="*/ 1715 h 1715"/>
                <a:gd name="T36" fmla="*/ 396 w 708"/>
                <a:gd name="T37" fmla="*/ 1405 h 1715"/>
                <a:gd name="T38" fmla="*/ 384 w 708"/>
                <a:gd name="T39" fmla="*/ 1374 h 1715"/>
                <a:gd name="T40" fmla="*/ 334 w 708"/>
                <a:gd name="T41" fmla="*/ 1150 h 1715"/>
                <a:gd name="T42" fmla="*/ 326 w 708"/>
                <a:gd name="T43" fmla="*/ 1030 h 1715"/>
                <a:gd name="T44" fmla="*/ 343 w 708"/>
                <a:gd name="T45" fmla="*/ 821 h 1715"/>
                <a:gd name="T46" fmla="*/ 343 w 708"/>
                <a:gd name="T47" fmla="*/ 805 h 1715"/>
                <a:gd name="T48" fmla="*/ 341 w 708"/>
                <a:gd name="T49" fmla="*/ 598 h 1715"/>
                <a:gd name="T50" fmla="*/ 342 w 708"/>
                <a:gd name="T51" fmla="*/ 591 h 1715"/>
                <a:gd name="T52" fmla="*/ 331 w 708"/>
                <a:gd name="T53" fmla="*/ 519 h 1715"/>
                <a:gd name="T54" fmla="*/ 322 w 708"/>
                <a:gd name="T55" fmla="*/ 471 h 1715"/>
                <a:gd name="T56" fmla="*/ 318 w 708"/>
                <a:gd name="T57" fmla="*/ 463 h 1715"/>
                <a:gd name="T58" fmla="*/ 261 w 708"/>
                <a:gd name="T59" fmla="*/ 285 h 1715"/>
                <a:gd name="T60" fmla="*/ 371 w 708"/>
                <a:gd name="T61" fmla="*/ 896 h 1715"/>
                <a:gd name="T62" fmla="*/ 375 w 708"/>
                <a:gd name="T63" fmla="*/ 1039 h 1715"/>
                <a:gd name="T64" fmla="*/ 374 w 708"/>
                <a:gd name="T65" fmla="*/ 1047 h 1715"/>
                <a:gd name="T66" fmla="*/ 406 w 708"/>
                <a:gd name="T67" fmla="*/ 1228 h 1715"/>
                <a:gd name="T68" fmla="*/ 502 w 708"/>
                <a:gd name="T69" fmla="*/ 1469 h 1715"/>
                <a:gd name="T70" fmla="*/ 511 w 708"/>
                <a:gd name="T71" fmla="*/ 1483 h 1715"/>
                <a:gd name="T72" fmla="*/ 657 w 708"/>
                <a:gd name="T73" fmla="*/ 1688 h 1715"/>
                <a:gd name="T74" fmla="*/ 664 w 708"/>
                <a:gd name="T75" fmla="*/ 1630 h 1715"/>
                <a:gd name="T76" fmla="*/ 669 w 708"/>
                <a:gd name="T77" fmla="*/ 1577 h 1715"/>
                <a:gd name="T78" fmla="*/ 675 w 708"/>
                <a:gd name="T79" fmla="*/ 1535 h 1715"/>
                <a:gd name="T80" fmla="*/ 700 w 708"/>
                <a:gd name="T81" fmla="*/ 1174 h 1715"/>
                <a:gd name="T82" fmla="*/ 704 w 708"/>
                <a:gd name="T83" fmla="*/ 869 h 1715"/>
                <a:gd name="T84" fmla="*/ 702 w 708"/>
                <a:gd name="T85" fmla="*/ 856 h 1715"/>
                <a:gd name="T86" fmla="*/ 655 w 708"/>
                <a:gd name="T87" fmla="*/ 580 h 1715"/>
                <a:gd name="T88" fmla="*/ 513 w 708"/>
                <a:gd name="T89" fmla="*/ 307 h 1715"/>
                <a:gd name="T90" fmla="*/ 506 w 708"/>
                <a:gd name="T91" fmla="*/ 300 h 1715"/>
                <a:gd name="T92" fmla="*/ 376 w 708"/>
                <a:gd name="T93" fmla="*/ 166 h 1715"/>
                <a:gd name="T94" fmla="*/ 349 w 708"/>
                <a:gd name="T95" fmla="*/ 144 h 1715"/>
                <a:gd name="T96" fmla="*/ 242 w 708"/>
                <a:gd name="T97" fmla="*/ 73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8" h="1715">
                  <a:moveTo>
                    <a:pt x="75" y="0"/>
                  </a:moveTo>
                  <a:cubicBezTo>
                    <a:pt x="61" y="69"/>
                    <a:pt x="54" y="136"/>
                    <a:pt x="46" y="209"/>
                  </a:cubicBezTo>
                  <a:cubicBezTo>
                    <a:pt x="35" y="318"/>
                    <a:pt x="27" y="418"/>
                    <a:pt x="18" y="526"/>
                  </a:cubicBezTo>
                  <a:cubicBezTo>
                    <a:pt x="9" y="666"/>
                    <a:pt x="0" y="795"/>
                    <a:pt x="9" y="935"/>
                  </a:cubicBezTo>
                  <a:cubicBezTo>
                    <a:pt x="9" y="937"/>
                    <a:pt x="11" y="939"/>
                    <a:pt x="11" y="941"/>
                  </a:cubicBezTo>
                  <a:cubicBezTo>
                    <a:pt x="12" y="958"/>
                    <a:pt x="14" y="975"/>
                    <a:pt x="15" y="992"/>
                  </a:cubicBezTo>
                  <a:cubicBezTo>
                    <a:pt x="18" y="1009"/>
                    <a:pt x="20" y="1027"/>
                    <a:pt x="23" y="1044"/>
                  </a:cubicBezTo>
                  <a:cubicBezTo>
                    <a:pt x="28" y="1064"/>
                    <a:pt x="29" y="1083"/>
                    <a:pt x="35" y="1103"/>
                  </a:cubicBezTo>
                  <a:cubicBezTo>
                    <a:pt x="38" y="1107"/>
                    <a:pt x="40" y="1112"/>
                    <a:pt x="41" y="1117"/>
                  </a:cubicBezTo>
                  <a:cubicBezTo>
                    <a:pt x="45" y="1139"/>
                    <a:pt x="49" y="1157"/>
                    <a:pt x="57" y="1176"/>
                  </a:cubicBezTo>
                  <a:cubicBezTo>
                    <a:pt x="66" y="1193"/>
                    <a:pt x="68" y="1211"/>
                    <a:pt x="76" y="1228"/>
                  </a:cubicBezTo>
                  <a:cubicBezTo>
                    <a:pt x="84" y="1243"/>
                    <a:pt x="90" y="1258"/>
                    <a:pt x="96" y="1273"/>
                  </a:cubicBezTo>
                  <a:cubicBezTo>
                    <a:pt x="111" y="1305"/>
                    <a:pt x="129" y="1335"/>
                    <a:pt x="148" y="1367"/>
                  </a:cubicBezTo>
                  <a:cubicBezTo>
                    <a:pt x="171" y="1403"/>
                    <a:pt x="195" y="1433"/>
                    <a:pt x="221" y="1466"/>
                  </a:cubicBezTo>
                  <a:cubicBezTo>
                    <a:pt x="263" y="1513"/>
                    <a:pt x="305" y="1555"/>
                    <a:pt x="356" y="1593"/>
                  </a:cubicBezTo>
                  <a:cubicBezTo>
                    <a:pt x="373" y="1606"/>
                    <a:pt x="389" y="1617"/>
                    <a:pt x="406" y="1629"/>
                  </a:cubicBezTo>
                  <a:cubicBezTo>
                    <a:pt x="408" y="1631"/>
                    <a:pt x="412" y="1630"/>
                    <a:pt x="414" y="1633"/>
                  </a:cubicBezTo>
                  <a:cubicBezTo>
                    <a:pt x="463" y="1667"/>
                    <a:pt x="516" y="1692"/>
                    <a:pt x="569" y="1715"/>
                  </a:cubicBezTo>
                  <a:cubicBezTo>
                    <a:pt x="497" y="1622"/>
                    <a:pt x="439" y="1518"/>
                    <a:pt x="396" y="1405"/>
                  </a:cubicBezTo>
                  <a:cubicBezTo>
                    <a:pt x="392" y="1395"/>
                    <a:pt x="388" y="1384"/>
                    <a:pt x="384" y="1374"/>
                  </a:cubicBezTo>
                  <a:cubicBezTo>
                    <a:pt x="360" y="1300"/>
                    <a:pt x="344" y="1228"/>
                    <a:pt x="334" y="1150"/>
                  </a:cubicBezTo>
                  <a:cubicBezTo>
                    <a:pt x="329" y="1109"/>
                    <a:pt x="326" y="1071"/>
                    <a:pt x="326" y="1030"/>
                  </a:cubicBezTo>
                  <a:cubicBezTo>
                    <a:pt x="325" y="959"/>
                    <a:pt x="332" y="894"/>
                    <a:pt x="343" y="821"/>
                  </a:cubicBezTo>
                  <a:cubicBezTo>
                    <a:pt x="344" y="816"/>
                    <a:pt x="342" y="811"/>
                    <a:pt x="343" y="805"/>
                  </a:cubicBezTo>
                  <a:cubicBezTo>
                    <a:pt x="350" y="734"/>
                    <a:pt x="351" y="669"/>
                    <a:pt x="341" y="598"/>
                  </a:cubicBezTo>
                  <a:cubicBezTo>
                    <a:pt x="341" y="596"/>
                    <a:pt x="342" y="593"/>
                    <a:pt x="342" y="591"/>
                  </a:cubicBezTo>
                  <a:cubicBezTo>
                    <a:pt x="340" y="566"/>
                    <a:pt x="336" y="544"/>
                    <a:pt x="331" y="519"/>
                  </a:cubicBezTo>
                  <a:cubicBezTo>
                    <a:pt x="328" y="502"/>
                    <a:pt x="324" y="487"/>
                    <a:pt x="322" y="471"/>
                  </a:cubicBezTo>
                  <a:cubicBezTo>
                    <a:pt x="321" y="468"/>
                    <a:pt x="320" y="467"/>
                    <a:pt x="318" y="463"/>
                  </a:cubicBezTo>
                  <a:cubicBezTo>
                    <a:pt x="304" y="400"/>
                    <a:pt x="286" y="343"/>
                    <a:pt x="261" y="285"/>
                  </a:cubicBezTo>
                  <a:cubicBezTo>
                    <a:pt x="354" y="473"/>
                    <a:pt x="393" y="688"/>
                    <a:pt x="371" y="896"/>
                  </a:cubicBezTo>
                  <a:cubicBezTo>
                    <a:pt x="372" y="944"/>
                    <a:pt x="369" y="991"/>
                    <a:pt x="375" y="1039"/>
                  </a:cubicBezTo>
                  <a:cubicBezTo>
                    <a:pt x="375" y="1042"/>
                    <a:pt x="374" y="1045"/>
                    <a:pt x="374" y="1047"/>
                  </a:cubicBezTo>
                  <a:cubicBezTo>
                    <a:pt x="381" y="1111"/>
                    <a:pt x="389" y="1167"/>
                    <a:pt x="406" y="1228"/>
                  </a:cubicBezTo>
                  <a:cubicBezTo>
                    <a:pt x="429" y="1314"/>
                    <a:pt x="462" y="1391"/>
                    <a:pt x="502" y="1469"/>
                  </a:cubicBezTo>
                  <a:cubicBezTo>
                    <a:pt x="505" y="1474"/>
                    <a:pt x="509" y="1478"/>
                    <a:pt x="511" y="1483"/>
                  </a:cubicBezTo>
                  <a:cubicBezTo>
                    <a:pt x="552" y="1559"/>
                    <a:pt x="603" y="1624"/>
                    <a:pt x="657" y="1688"/>
                  </a:cubicBezTo>
                  <a:cubicBezTo>
                    <a:pt x="662" y="1669"/>
                    <a:pt x="661" y="1652"/>
                    <a:pt x="664" y="1630"/>
                  </a:cubicBezTo>
                  <a:cubicBezTo>
                    <a:pt x="667" y="1613"/>
                    <a:pt x="669" y="1595"/>
                    <a:pt x="669" y="1577"/>
                  </a:cubicBezTo>
                  <a:cubicBezTo>
                    <a:pt x="670" y="1562"/>
                    <a:pt x="672" y="1548"/>
                    <a:pt x="675" y="1535"/>
                  </a:cubicBezTo>
                  <a:cubicBezTo>
                    <a:pt x="686" y="1411"/>
                    <a:pt x="694" y="1297"/>
                    <a:pt x="700" y="1174"/>
                  </a:cubicBezTo>
                  <a:cubicBezTo>
                    <a:pt x="703" y="1070"/>
                    <a:pt x="708" y="973"/>
                    <a:pt x="704" y="869"/>
                  </a:cubicBezTo>
                  <a:cubicBezTo>
                    <a:pt x="704" y="865"/>
                    <a:pt x="702" y="860"/>
                    <a:pt x="702" y="856"/>
                  </a:cubicBezTo>
                  <a:cubicBezTo>
                    <a:pt x="699" y="760"/>
                    <a:pt x="682" y="672"/>
                    <a:pt x="655" y="580"/>
                  </a:cubicBezTo>
                  <a:cubicBezTo>
                    <a:pt x="623" y="479"/>
                    <a:pt x="576" y="392"/>
                    <a:pt x="513" y="307"/>
                  </a:cubicBezTo>
                  <a:cubicBezTo>
                    <a:pt x="510" y="305"/>
                    <a:pt x="508" y="303"/>
                    <a:pt x="506" y="300"/>
                  </a:cubicBezTo>
                  <a:cubicBezTo>
                    <a:pt x="468" y="249"/>
                    <a:pt x="424" y="207"/>
                    <a:pt x="376" y="166"/>
                  </a:cubicBezTo>
                  <a:cubicBezTo>
                    <a:pt x="367" y="159"/>
                    <a:pt x="358" y="150"/>
                    <a:pt x="349" y="144"/>
                  </a:cubicBezTo>
                  <a:cubicBezTo>
                    <a:pt x="314" y="117"/>
                    <a:pt x="280" y="94"/>
                    <a:pt x="242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9" name="Freeform 48"/>
            <p:cNvSpPr/>
            <p:nvPr/>
          </p:nvSpPr>
          <p:spPr bwMode="auto">
            <a:xfrm>
              <a:off x="3926948" y="2700465"/>
              <a:ext cx="1119586" cy="465941"/>
            </a:xfrm>
            <a:custGeom>
              <a:avLst/>
              <a:gdLst>
                <a:gd name="T0" fmla="*/ 145 w 1464"/>
                <a:gd name="T1" fmla="*/ 329 h 600"/>
                <a:gd name="T2" fmla="*/ 125 w 1464"/>
                <a:gd name="T3" fmla="*/ 306 h 600"/>
                <a:gd name="T4" fmla="*/ 64 w 1464"/>
                <a:gd name="T5" fmla="*/ 217 h 600"/>
                <a:gd name="T6" fmla="*/ 0 w 1464"/>
                <a:gd name="T7" fmla="*/ 76 h 600"/>
                <a:gd name="T8" fmla="*/ 176 w 1464"/>
                <a:gd name="T9" fmla="*/ 48 h 600"/>
                <a:gd name="T10" fmla="*/ 446 w 1464"/>
                <a:gd name="T11" fmla="*/ 20 h 600"/>
                <a:gd name="T12" fmla="*/ 793 w 1464"/>
                <a:gd name="T13" fmla="*/ 6 h 600"/>
                <a:gd name="T14" fmla="*/ 798 w 1464"/>
                <a:gd name="T15" fmla="*/ 8 h 600"/>
                <a:gd name="T16" fmla="*/ 842 w 1464"/>
                <a:gd name="T17" fmla="*/ 10 h 600"/>
                <a:gd name="T18" fmla="*/ 885 w 1464"/>
                <a:gd name="T19" fmla="*/ 17 h 600"/>
                <a:gd name="T20" fmla="*/ 936 w 1464"/>
                <a:gd name="T21" fmla="*/ 26 h 600"/>
                <a:gd name="T22" fmla="*/ 948 w 1464"/>
                <a:gd name="T23" fmla="*/ 31 h 600"/>
                <a:gd name="T24" fmla="*/ 999 w 1464"/>
                <a:gd name="T25" fmla="*/ 44 h 600"/>
                <a:gd name="T26" fmla="*/ 1043 w 1464"/>
                <a:gd name="T27" fmla="*/ 59 h 600"/>
                <a:gd name="T28" fmla="*/ 1081 w 1464"/>
                <a:gd name="T29" fmla="*/ 75 h 600"/>
                <a:gd name="T30" fmla="*/ 1162 w 1464"/>
                <a:gd name="T31" fmla="*/ 118 h 600"/>
                <a:gd name="T32" fmla="*/ 1247 w 1464"/>
                <a:gd name="T33" fmla="*/ 179 h 600"/>
                <a:gd name="T34" fmla="*/ 1358 w 1464"/>
                <a:gd name="T35" fmla="*/ 291 h 600"/>
                <a:gd name="T36" fmla="*/ 1389 w 1464"/>
                <a:gd name="T37" fmla="*/ 333 h 600"/>
                <a:gd name="T38" fmla="*/ 1392 w 1464"/>
                <a:gd name="T39" fmla="*/ 340 h 600"/>
                <a:gd name="T40" fmla="*/ 1464 w 1464"/>
                <a:gd name="T41" fmla="*/ 471 h 600"/>
                <a:gd name="T42" fmla="*/ 1198 w 1464"/>
                <a:gd name="T43" fmla="*/ 328 h 600"/>
                <a:gd name="T44" fmla="*/ 1171 w 1464"/>
                <a:gd name="T45" fmla="*/ 319 h 600"/>
                <a:gd name="T46" fmla="*/ 981 w 1464"/>
                <a:gd name="T47" fmla="*/ 279 h 600"/>
                <a:gd name="T48" fmla="*/ 878 w 1464"/>
                <a:gd name="T49" fmla="*/ 274 h 600"/>
                <a:gd name="T50" fmla="*/ 701 w 1464"/>
                <a:gd name="T51" fmla="*/ 292 h 600"/>
                <a:gd name="T52" fmla="*/ 688 w 1464"/>
                <a:gd name="T53" fmla="*/ 292 h 600"/>
                <a:gd name="T54" fmla="*/ 512 w 1464"/>
                <a:gd name="T55" fmla="*/ 293 h 600"/>
                <a:gd name="T56" fmla="*/ 505 w 1464"/>
                <a:gd name="T57" fmla="*/ 294 h 600"/>
                <a:gd name="T58" fmla="*/ 444 w 1464"/>
                <a:gd name="T59" fmla="*/ 286 h 600"/>
                <a:gd name="T60" fmla="*/ 404 w 1464"/>
                <a:gd name="T61" fmla="*/ 279 h 600"/>
                <a:gd name="T62" fmla="*/ 397 w 1464"/>
                <a:gd name="T63" fmla="*/ 276 h 600"/>
                <a:gd name="T64" fmla="*/ 245 w 1464"/>
                <a:gd name="T65" fmla="*/ 230 h 600"/>
                <a:gd name="T66" fmla="*/ 765 w 1464"/>
                <a:gd name="T67" fmla="*/ 314 h 600"/>
                <a:gd name="T68" fmla="*/ 887 w 1464"/>
                <a:gd name="T69" fmla="*/ 315 h 600"/>
                <a:gd name="T70" fmla="*/ 894 w 1464"/>
                <a:gd name="T71" fmla="*/ 314 h 600"/>
                <a:gd name="T72" fmla="*/ 1048 w 1464"/>
                <a:gd name="T73" fmla="*/ 339 h 600"/>
                <a:gd name="T74" fmla="*/ 1254 w 1464"/>
                <a:gd name="T75" fmla="*/ 417 h 600"/>
                <a:gd name="T76" fmla="*/ 1266 w 1464"/>
                <a:gd name="T77" fmla="*/ 425 h 600"/>
                <a:gd name="T78" fmla="*/ 1443 w 1464"/>
                <a:gd name="T79" fmla="*/ 545 h 600"/>
                <a:gd name="T80" fmla="*/ 1394 w 1464"/>
                <a:gd name="T81" fmla="*/ 553 h 600"/>
                <a:gd name="T82" fmla="*/ 1348 w 1464"/>
                <a:gd name="T83" fmla="*/ 558 h 600"/>
                <a:gd name="T84" fmla="*/ 1313 w 1464"/>
                <a:gd name="T85" fmla="*/ 563 h 600"/>
                <a:gd name="T86" fmla="*/ 1006 w 1464"/>
                <a:gd name="T87" fmla="*/ 590 h 600"/>
                <a:gd name="T88" fmla="*/ 747 w 1464"/>
                <a:gd name="T89" fmla="*/ 598 h 600"/>
                <a:gd name="T90" fmla="*/ 736 w 1464"/>
                <a:gd name="T91" fmla="*/ 596 h 600"/>
                <a:gd name="T92" fmla="*/ 501 w 1464"/>
                <a:gd name="T93" fmla="*/ 560 h 600"/>
                <a:gd name="T94" fmla="*/ 267 w 1464"/>
                <a:gd name="T95" fmla="*/ 443 h 600"/>
                <a:gd name="T96" fmla="*/ 261 w 1464"/>
                <a:gd name="T97" fmla="*/ 438 h 600"/>
                <a:gd name="T98" fmla="*/ 145 w 1464"/>
                <a:gd name="T99" fmla="*/ 32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4" h="600">
                  <a:moveTo>
                    <a:pt x="145" y="329"/>
                  </a:moveTo>
                  <a:cubicBezTo>
                    <a:pt x="139" y="322"/>
                    <a:pt x="131" y="314"/>
                    <a:pt x="125" y="306"/>
                  </a:cubicBezTo>
                  <a:cubicBezTo>
                    <a:pt x="102" y="278"/>
                    <a:pt x="82" y="249"/>
                    <a:pt x="64" y="217"/>
                  </a:cubicBezTo>
                  <a:cubicBezTo>
                    <a:pt x="38" y="171"/>
                    <a:pt x="17" y="125"/>
                    <a:pt x="0" y="76"/>
                  </a:cubicBezTo>
                  <a:cubicBezTo>
                    <a:pt x="58" y="63"/>
                    <a:pt x="115" y="56"/>
                    <a:pt x="176" y="48"/>
                  </a:cubicBezTo>
                  <a:cubicBezTo>
                    <a:pt x="269" y="37"/>
                    <a:pt x="354" y="29"/>
                    <a:pt x="446" y="20"/>
                  </a:cubicBezTo>
                  <a:cubicBezTo>
                    <a:pt x="565" y="10"/>
                    <a:pt x="674" y="0"/>
                    <a:pt x="793" y="6"/>
                  </a:cubicBezTo>
                  <a:cubicBezTo>
                    <a:pt x="795" y="6"/>
                    <a:pt x="796" y="8"/>
                    <a:pt x="798" y="8"/>
                  </a:cubicBezTo>
                  <a:cubicBezTo>
                    <a:pt x="813" y="9"/>
                    <a:pt x="827" y="9"/>
                    <a:pt x="842" y="10"/>
                  </a:cubicBezTo>
                  <a:cubicBezTo>
                    <a:pt x="856" y="13"/>
                    <a:pt x="871" y="14"/>
                    <a:pt x="885" y="17"/>
                  </a:cubicBezTo>
                  <a:cubicBezTo>
                    <a:pt x="903" y="20"/>
                    <a:pt x="919" y="21"/>
                    <a:pt x="936" y="26"/>
                  </a:cubicBezTo>
                  <a:cubicBezTo>
                    <a:pt x="940" y="28"/>
                    <a:pt x="944" y="30"/>
                    <a:pt x="948" y="31"/>
                  </a:cubicBezTo>
                  <a:cubicBezTo>
                    <a:pt x="967" y="33"/>
                    <a:pt x="982" y="37"/>
                    <a:pt x="999" y="44"/>
                  </a:cubicBezTo>
                  <a:cubicBezTo>
                    <a:pt x="1013" y="50"/>
                    <a:pt x="1029" y="52"/>
                    <a:pt x="1043" y="59"/>
                  </a:cubicBezTo>
                  <a:cubicBezTo>
                    <a:pt x="1056" y="65"/>
                    <a:pt x="1069" y="70"/>
                    <a:pt x="1081" y="75"/>
                  </a:cubicBezTo>
                  <a:cubicBezTo>
                    <a:pt x="1109" y="87"/>
                    <a:pt x="1135" y="102"/>
                    <a:pt x="1162" y="118"/>
                  </a:cubicBezTo>
                  <a:cubicBezTo>
                    <a:pt x="1193" y="137"/>
                    <a:pt x="1219" y="157"/>
                    <a:pt x="1247" y="179"/>
                  </a:cubicBezTo>
                  <a:cubicBezTo>
                    <a:pt x="1288" y="213"/>
                    <a:pt x="1324" y="249"/>
                    <a:pt x="1358" y="291"/>
                  </a:cubicBezTo>
                  <a:cubicBezTo>
                    <a:pt x="1368" y="305"/>
                    <a:pt x="1378" y="319"/>
                    <a:pt x="1389" y="333"/>
                  </a:cubicBezTo>
                  <a:cubicBezTo>
                    <a:pt x="1391" y="335"/>
                    <a:pt x="1390" y="338"/>
                    <a:pt x="1392" y="340"/>
                  </a:cubicBezTo>
                  <a:cubicBezTo>
                    <a:pt x="1422" y="381"/>
                    <a:pt x="1444" y="425"/>
                    <a:pt x="1464" y="471"/>
                  </a:cubicBezTo>
                  <a:cubicBezTo>
                    <a:pt x="1384" y="411"/>
                    <a:pt x="1294" y="363"/>
                    <a:pt x="1198" y="328"/>
                  </a:cubicBezTo>
                  <a:cubicBezTo>
                    <a:pt x="1190" y="325"/>
                    <a:pt x="1180" y="321"/>
                    <a:pt x="1171" y="319"/>
                  </a:cubicBezTo>
                  <a:cubicBezTo>
                    <a:pt x="1108" y="299"/>
                    <a:pt x="1047" y="287"/>
                    <a:pt x="981" y="279"/>
                  </a:cubicBezTo>
                  <a:cubicBezTo>
                    <a:pt x="946" y="275"/>
                    <a:pt x="913" y="274"/>
                    <a:pt x="878" y="274"/>
                  </a:cubicBezTo>
                  <a:cubicBezTo>
                    <a:pt x="818" y="274"/>
                    <a:pt x="763" y="282"/>
                    <a:pt x="701" y="292"/>
                  </a:cubicBezTo>
                  <a:cubicBezTo>
                    <a:pt x="696" y="293"/>
                    <a:pt x="693" y="291"/>
                    <a:pt x="688" y="292"/>
                  </a:cubicBezTo>
                  <a:cubicBezTo>
                    <a:pt x="627" y="299"/>
                    <a:pt x="572" y="301"/>
                    <a:pt x="512" y="293"/>
                  </a:cubicBezTo>
                  <a:cubicBezTo>
                    <a:pt x="510" y="293"/>
                    <a:pt x="507" y="294"/>
                    <a:pt x="505" y="294"/>
                  </a:cubicBezTo>
                  <a:cubicBezTo>
                    <a:pt x="484" y="293"/>
                    <a:pt x="465" y="290"/>
                    <a:pt x="444" y="286"/>
                  </a:cubicBezTo>
                  <a:cubicBezTo>
                    <a:pt x="430" y="283"/>
                    <a:pt x="417" y="281"/>
                    <a:pt x="404" y="279"/>
                  </a:cubicBezTo>
                  <a:cubicBezTo>
                    <a:pt x="401" y="278"/>
                    <a:pt x="400" y="277"/>
                    <a:pt x="397" y="276"/>
                  </a:cubicBezTo>
                  <a:cubicBezTo>
                    <a:pt x="342" y="265"/>
                    <a:pt x="294" y="250"/>
                    <a:pt x="245" y="230"/>
                  </a:cubicBezTo>
                  <a:cubicBezTo>
                    <a:pt x="406" y="306"/>
                    <a:pt x="589" y="336"/>
                    <a:pt x="765" y="314"/>
                  </a:cubicBezTo>
                  <a:cubicBezTo>
                    <a:pt x="806" y="314"/>
                    <a:pt x="845" y="311"/>
                    <a:pt x="887" y="315"/>
                  </a:cubicBezTo>
                  <a:cubicBezTo>
                    <a:pt x="889" y="315"/>
                    <a:pt x="892" y="314"/>
                    <a:pt x="894" y="314"/>
                  </a:cubicBezTo>
                  <a:cubicBezTo>
                    <a:pt x="948" y="320"/>
                    <a:pt x="995" y="326"/>
                    <a:pt x="1048" y="339"/>
                  </a:cubicBezTo>
                  <a:cubicBezTo>
                    <a:pt x="1121" y="358"/>
                    <a:pt x="1187" y="384"/>
                    <a:pt x="1254" y="417"/>
                  </a:cubicBezTo>
                  <a:cubicBezTo>
                    <a:pt x="1258" y="419"/>
                    <a:pt x="1262" y="423"/>
                    <a:pt x="1266" y="425"/>
                  </a:cubicBezTo>
                  <a:cubicBezTo>
                    <a:pt x="1331" y="458"/>
                    <a:pt x="1387" y="500"/>
                    <a:pt x="1443" y="545"/>
                  </a:cubicBezTo>
                  <a:cubicBezTo>
                    <a:pt x="1426" y="550"/>
                    <a:pt x="1412" y="549"/>
                    <a:pt x="1394" y="553"/>
                  </a:cubicBezTo>
                  <a:cubicBezTo>
                    <a:pt x="1379" y="556"/>
                    <a:pt x="1364" y="558"/>
                    <a:pt x="1348" y="558"/>
                  </a:cubicBezTo>
                  <a:cubicBezTo>
                    <a:pt x="1336" y="559"/>
                    <a:pt x="1324" y="561"/>
                    <a:pt x="1313" y="563"/>
                  </a:cubicBezTo>
                  <a:cubicBezTo>
                    <a:pt x="1207" y="574"/>
                    <a:pt x="1111" y="583"/>
                    <a:pt x="1006" y="590"/>
                  </a:cubicBezTo>
                  <a:cubicBezTo>
                    <a:pt x="918" y="594"/>
                    <a:pt x="835" y="600"/>
                    <a:pt x="747" y="598"/>
                  </a:cubicBezTo>
                  <a:cubicBezTo>
                    <a:pt x="744" y="598"/>
                    <a:pt x="740" y="596"/>
                    <a:pt x="736" y="596"/>
                  </a:cubicBezTo>
                  <a:cubicBezTo>
                    <a:pt x="655" y="595"/>
                    <a:pt x="579" y="582"/>
                    <a:pt x="501" y="560"/>
                  </a:cubicBezTo>
                  <a:cubicBezTo>
                    <a:pt x="414" y="535"/>
                    <a:pt x="340" y="496"/>
                    <a:pt x="267" y="443"/>
                  </a:cubicBezTo>
                  <a:cubicBezTo>
                    <a:pt x="265" y="441"/>
                    <a:pt x="263" y="440"/>
                    <a:pt x="261" y="438"/>
                  </a:cubicBezTo>
                  <a:cubicBezTo>
                    <a:pt x="217" y="406"/>
                    <a:pt x="180" y="370"/>
                    <a:pt x="145" y="32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0" name="Freeform 49"/>
            <p:cNvSpPr/>
            <p:nvPr/>
          </p:nvSpPr>
          <p:spPr bwMode="auto">
            <a:xfrm>
              <a:off x="4885079" y="1773375"/>
              <a:ext cx="247487" cy="788148"/>
            </a:xfrm>
            <a:custGeom>
              <a:avLst/>
              <a:gdLst>
                <a:gd name="T0" fmla="*/ 0 w 324"/>
                <a:gd name="T1" fmla="*/ 0 h 1013"/>
                <a:gd name="T2" fmla="*/ 80 w 324"/>
                <a:gd name="T3" fmla="*/ 441 h 1013"/>
                <a:gd name="T4" fmla="*/ 82 w 324"/>
                <a:gd name="T5" fmla="*/ 544 h 1013"/>
                <a:gd name="T6" fmla="*/ 82 w 324"/>
                <a:gd name="T7" fmla="*/ 550 h 1013"/>
                <a:gd name="T8" fmla="*/ 105 w 324"/>
                <a:gd name="T9" fmla="*/ 681 h 1013"/>
                <a:gd name="T10" fmla="*/ 175 w 324"/>
                <a:gd name="T11" fmla="*/ 855 h 1013"/>
                <a:gd name="T12" fmla="*/ 181 w 324"/>
                <a:gd name="T13" fmla="*/ 865 h 1013"/>
                <a:gd name="T14" fmla="*/ 286 w 324"/>
                <a:gd name="T15" fmla="*/ 1013 h 1013"/>
                <a:gd name="T16" fmla="*/ 291 w 324"/>
                <a:gd name="T17" fmla="*/ 971 h 1013"/>
                <a:gd name="T18" fmla="*/ 295 w 324"/>
                <a:gd name="T19" fmla="*/ 933 h 1013"/>
                <a:gd name="T20" fmla="*/ 299 w 324"/>
                <a:gd name="T21" fmla="*/ 902 h 1013"/>
                <a:gd name="T22" fmla="*/ 317 w 324"/>
                <a:gd name="T23" fmla="*/ 642 h 1013"/>
                <a:gd name="T24" fmla="*/ 320 w 324"/>
                <a:gd name="T25" fmla="*/ 422 h 1013"/>
                <a:gd name="T26" fmla="*/ 319 w 324"/>
                <a:gd name="T27" fmla="*/ 412 h 1013"/>
                <a:gd name="T28" fmla="*/ 285 w 324"/>
                <a:gd name="T29" fmla="*/ 212 h 1013"/>
                <a:gd name="T30" fmla="*/ 182 w 324"/>
                <a:gd name="T31" fmla="*/ 15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4" h="1013">
                  <a:moveTo>
                    <a:pt x="0" y="0"/>
                  </a:moveTo>
                  <a:cubicBezTo>
                    <a:pt x="67" y="135"/>
                    <a:pt x="96" y="290"/>
                    <a:pt x="80" y="441"/>
                  </a:cubicBezTo>
                  <a:cubicBezTo>
                    <a:pt x="80" y="475"/>
                    <a:pt x="78" y="509"/>
                    <a:pt x="82" y="544"/>
                  </a:cubicBezTo>
                  <a:cubicBezTo>
                    <a:pt x="82" y="546"/>
                    <a:pt x="82" y="549"/>
                    <a:pt x="82" y="550"/>
                  </a:cubicBezTo>
                  <a:cubicBezTo>
                    <a:pt x="87" y="596"/>
                    <a:pt x="93" y="636"/>
                    <a:pt x="105" y="681"/>
                  </a:cubicBezTo>
                  <a:cubicBezTo>
                    <a:pt x="122" y="743"/>
                    <a:pt x="145" y="799"/>
                    <a:pt x="175" y="855"/>
                  </a:cubicBezTo>
                  <a:cubicBezTo>
                    <a:pt x="176" y="858"/>
                    <a:pt x="180" y="862"/>
                    <a:pt x="181" y="865"/>
                  </a:cubicBezTo>
                  <a:cubicBezTo>
                    <a:pt x="211" y="920"/>
                    <a:pt x="247" y="967"/>
                    <a:pt x="286" y="1013"/>
                  </a:cubicBezTo>
                  <a:cubicBezTo>
                    <a:pt x="290" y="999"/>
                    <a:pt x="289" y="987"/>
                    <a:pt x="291" y="971"/>
                  </a:cubicBezTo>
                  <a:cubicBezTo>
                    <a:pt x="294" y="959"/>
                    <a:pt x="295" y="946"/>
                    <a:pt x="295" y="933"/>
                  </a:cubicBezTo>
                  <a:cubicBezTo>
                    <a:pt x="296" y="922"/>
                    <a:pt x="298" y="912"/>
                    <a:pt x="299" y="902"/>
                  </a:cubicBezTo>
                  <a:cubicBezTo>
                    <a:pt x="307" y="813"/>
                    <a:pt x="313" y="731"/>
                    <a:pt x="317" y="642"/>
                  </a:cubicBezTo>
                  <a:cubicBezTo>
                    <a:pt x="320" y="566"/>
                    <a:pt x="324" y="496"/>
                    <a:pt x="320" y="422"/>
                  </a:cubicBezTo>
                  <a:cubicBezTo>
                    <a:pt x="320" y="418"/>
                    <a:pt x="319" y="415"/>
                    <a:pt x="319" y="412"/>
                  </a:cubicBezTo>
                  <a:cubicBezTo>
                    <a:pt x="316" y="343"/>
                    <a:pt x="304" y="279"/>
                    <a:pt x="285" y="212"/>
                  </a:cubicBezTo>
                  <a:cubicBezTo>
                    <a:pt x="262" y="140"/>
                    <a:pt x="228" y="77"/>
                    <a:pt x="182" y="1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1" name="Freeform 50"/>
            <p:cNvSpPr/>
            <p:nvPr/>
          </p:nvSpPr>
          <p:spPr bwMode="auto">
            <a:xfrm>
              <a:off x="4740122" y="1730255"/>
              <a:ext cx="314662" cy="846839"/>
            </a:xfrm>
            <a:custGeom>
              <a:avLst/>
              <a:gdLst>
                <a:gd name="T0" fmla="*/ 34 w 412"/>
                <a:gd name="T1" fmla="*/ 0 h 1089"/>
                <a:gd name="T2" fmla="*/ 14 w 412"/>
                <a:gd name="T3" fmla="*/ 230 h 1089"/>
                <a:gd name="T4" fmla="*/ 7 w 412"/>
                <a:gd name="T5" fmla="*/ 525 h 1089"/>
                <a:gd name="T6" fmla="*/ 9 w 412"/>
                <a:gd name="T7" fmla="*/ 530 h 1089"/>
                <a:gd name="T8" fmla="*/ 11 w 412"/>
                <a:gd name="T9" fmla="*/ 567 h 1089"/>
                <a:gd name="T10" fmla="*/ 18 w 412"/>
                <a:gd name="T11" fmla="*/ 603 h 1089"/>
                <a:gd name="T12" fmla="*/ 26 w 412"/>
                <a:gd name="T13" fmla="*/ 646 h 1089"/>
                <a:gd name="T14" fmla="*/ 30 w 412"/>
                <a:gd name="T15" fmla="*/ 657 h 1089"/>
                <a:gd name="T16" fmla="*/ 42 w 412"/>
                <a:gd name="T17" fmla="*/ 699 h 1089"/>
                <a:gd name="T18" fmla="*/ 56 w 412"/>
                <a:gd name="T19" fmla="*/ 737 h 1089"/>
                <a:gd name="T20" fmla="*/ 70 w 412"/>
                <a:gd name="T21" fmla="*/ 769 h 1089"/>
                <a:gd name="T22" fmla="*/ 107 w 412"/>
                <a:gd name="T23" fmla="*/ 837 h 1089"/>
                <a:gd name="T24" fmla="*/ 161 w 412"/>
                <a:gd name="T25" fmla="*/ 909 h 1089"/>
                <a:gd name="T26" fmla="*/ 258 w 412"/>
                <a:gd name="T27" fmla="*/ 1001 h 1089"/>
                <a:gd name="T28" fmla="*/ 294 w 412"/>
                <a:gd name="T29" fmla="*/ 1027 h 1089"/>
                <a:gd name="T30" fmla="*/ 300 w 412"/>
                <a:gd name="T31" fmla="*/ 1029 h 1089"/>
                <a:gd name="T32" fmla="*/ 412 w 412"/>
                <a:gd name="T33" fmla="*/ 1089 h 1089"/>
                <a:gd name="T34" fmla="*/ 287 w 412"/>
                <a:gd name="T35" fmla="*/ 865 h 1089"/>
                <a:gd name="T36" fmla="*/ 278 w 412"/>
                <a:gd name="T37" fmla="*/ 842 h 1089"/>
                <a:gd name="T38" fmla="*/ 242 w 412"/>
                <a:gd name="T39" fmla="*/ 680 h 1089"/>
                <a:gd name="T40" fmla="*/ 236 w 412"/>
                <a:gd name="T41" fmla="*/ 593 h 1089"/>
                <a:gd name="T42" fmla="*/ 249 w 412"/>
                <a:gd name="T43" fmla="*/ 443 h 1089"/>
                <a:gd name="T44" fmla="*/ 249 w 412"/>
                <a:gd name="T45" fmla="*/ 431 h 1089"/>
                <a:gd name="T46" fmla="*/ 247 w 412"/>
                <a:gd name="T47" fmla="*/ 282 h 1089"/>
                <a:gd name="T48" fmla="*/ 248 w 412"/>
                <a:gd name="T49" fmla="*/ 276 h 1089"/>
                <a:gd name="T50" fmla="*/ 240 w 412"/>
                <a:gd name="T51" fmla="*/ 224 h 1089"/>
                <a:gd name="T52" fmla="*/ 233 w 412"/>
                <a:gd name="T53" fmla="*/ 190 h 1089"/>
                <a:gd name="T54" fmla="*/ 231 w 412"/>
                <a:gd name="T55" fmla="*/ 184 h 1089"/>
                <a:gd name="T56" fmla="*/ 189 w 412"/>
                <a:gd name="T57" fmla="*/ 56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2" h="1089">
                  <a:moveTo>
                    <a:pt x="34" y="0"/>
                  </a:moveTo>
                  <a:cubicBezTo>
                    <a:pt x="26" y="79"/>
                    <a:pt x="20" y="152"/>
                    <a:pt x="14" y="230"/>
                  </a:cubicBezTo>
                  <a:cubicBezTo>
                    <a:pt x="7" y="331"/>
                    <a:pt x="0" y="424"/>
                    <a:pt x="7" y="525"/>
                  </a:cubicBezTo>
                  <a:cubicBezTo>
                    <a:pt x="7" y="526"/>
                    <a:pt x="9" y="528"/>
                    <a:pt x="9" y="530"/>
                  </a:cubicBezTo>
                  <a:cubicBezTo>
                    <a:pt x="10" y="542"/>
                    <a:pt x="11" y="554"/>
                    <a:pt x="11" y="567"/>
                  </a:cubicBezTo>
                  <a:cubicBezTo>
                    <a:pt x="14" y="579"/>
                    <a:pt x="15" y="591"/>
                    <a:pt x="18" y="603"/>
                  </a:cubicBezTo>
                  <a:cubicBezTo>
                    <a:pt x="21" y="618"/>
                    <a:pt x="22" y="632"/>
                    <a:pt x="26" y="646"/>
                  </a:cubicBezTo>
                  <a:cubicBezTo>
                    <a:pt x="28" y="649"/>
                    <a:pt x="29" y="653"/>
                    <a:pt x="30" y="657"/>
                  </a:cubicBezTo>
                  <a:cubicBezTo>
                    <a:pt x="33" y="672"/>
                    <a:pt x="36" y="685"/>
                    <a:pt x="42" y="699"/>
                  </a:cubicBezTo>
                  <a:cubicBezTo>
                    <a:pt x="48" y="712"/>
                    <a:pt x="50" y="725"/>
                    <a:pt x="56" y="737"/>
                  </a:cubicBezTo>
                  <a:cubicBezTo>
                    <a:pt x="62" y="748"/>
                    <a:pt x="66" y="758"/>
                    <a:pt x="70" y="769"/>
                  </a:cubicBezTo>
                  <a:cubicBezTo>
                    <a:pt x="81" y="793"/>
                    <a:pt x="94" y="814"/>
                    <a:pt x="107" y="837"/>
                  </a:cubicBezTo>
                  <a:cubicBezTo>
                    <a:pt x="124" y="863"/>
                    <a:pt x="142" y="885"/>
                    <a:pt x="161" y="909"/>
                  </a:cubicBezTo>
                  <a:cubicBezTo>
                    <a:pt x="191" y="943"/>
                    <a:pt x="221" y="973"/>
                    <a:pt x="258" y="1001"/>
                  </a:cubicBezTo>
                  <a:cubicBezTo>
                    <a:pt x="270" y="1010"/>
                    <a:pt x="282" y="1018"/>
                    <a:pt x="294" y="1027"/>
                  </a:cubicBezTo>
                  <a:cubicBezTo>
                    <a:pt x="296" y="1028"/>
                    <a:pt x="298" y="1027"/>
                    <a:pt x="300" y="1029"/>
                  </a:cubicBezTo>
                  <a:cubicBezTo>
                    <a:pt x="335" y="1054"/>
                    <a:pt x="373" y="1072"/>
                    <a:pt x="412" y="1089"/>
                  </a:cubicBezTo>
                  <a:cubicBezTo>
                    <a:pt x="360" y="1021"/>
                    <a:pt x="318" y="946"/>
                    <a:pt x="287" y="865"/>
                  </a:cubicBezTo>
                  <a:cubicBezTo>
                    <a:pt x="284" y="857"/>
                    <a:pt x="281" y="849"/>
                    <a:pt x="278" y="842"/>
                  </a:cubicBezTo>
                  <a:cubicBezTo>
                    <a:pt x="261" y="789"/>
                    <a:pt x="250" y="737"/>
                    <a:pt x="242" y="680"/>
                  </a:cubicBezTo>
                  <a:cubicBezTo>
                    <a:pt x="238" y="651"/>
                    <a:pt x="236" y="623"/>
                    <a:pt x="236" y="593"/>
                  </a:cubicBezTo>
                  <a:cubicBezTo>
                    <a:pt x="236" y="542"/>
                    <a:pt x="241" y="496"/>
                    <a:pt x="249" y="443"/>
                  </a:cubicBezTo>
                  <a:cubicBezTo>
                    <a:pt x="249" y="439"/>
                    <a:pt x="248" y="436"/>
                    <a:pt x="249" y="431"/>
                  </a:cubicBezTo>
                  <a:cubicBezTo>
                    <a:pt x="254" y="380"/>
                    <a:pt x="254" y="333"/>
                    <a:pt x="247" y="282"/>
                  </a:cubicBezTo>
                  <a:cubicBezTo>
                    <a:pt x="247" y="280"/>
                    <a:pt x="248" y="278"/>
                    <a:pt x="248" y="276"/>
                  </a:cubicBezTo>
                  <a:cubicBezTo>
                    <a:pt x="246" y="258"/>
                    <a:pt x="244" y="242"/>
                    <a:pt x="240" y="224"/>
                  </a:cubicBezTo>
                  <a:cubicBezTo>
                    <a:pt x="238" y="212"/>
                    <a:pt x="235" y="201"/>
                    <a:pt x="233" y="190"/>
                  </a:cubicBezTo>
                  <a:cubicBezTo>
                    <a:pt x="232" y="188"/>
                    <a:pt x="232" y="187"/>
                    <a:pt x="231" y="184"/>
                  </a:cubicBezTo>
                  <a:cubicBezTo>
                    <a:pt x="221" y="138"/>
                    <a:pt x="207" y="97"/>
                    <a:pt x="189" y="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2" name="Freeform 51"/>
            <p:cNvSpPr/>
            <p:nvPr/>
          </p:nvSpPr>
          <p:spPr bwMode="auto">
            <a:xfrm>
              <a:off x="3883344" y="2343523"/>
              <a:ext cx="794317" cy="330591"/>
            </a:xfrm>
            <a:custGeom>
              <a:avLst/>
              <a:gdLst>
                <a:gd name="T0" fmla="*/ 103 w 1039"/>
                <a:gd name="T1" fmla="*/ 234 h 425"/>
                <a:gd name="T2" fmla="*/ 89 w 1039"/>
                <a:gd name="T3" fmla="*/ 217 h 425"/>
                <a:gd name="T4" fmla="*/ 45 w 1039"/>
                <a:gd name="T5" fmla="*/ 154 h 425"/>
                <a:gd name="T6" fmla="*/ 0 w 1039"/>
                <a:gd name="T7" fmla="*/ 53 h 425"/>
                <a:gd name="T8" fmla="*/ 125 w 1039"/>
                <a:gd name="T9" fmla="*/ 34 h 425"/>
                <a:gd name="T10" fmla="*/ 316 w 1039"/>
                <a:gd name="T11" fmla="*/ 14 h 425"/>
                <a:gd name="T12" fmla="*/ 562 w 1039"/>
                <a:gd name="T13" fmla="*/ 4 h 425"/>
                <a:gd name="T14" fmla="*/ 566 w 1039"/>
                <a:gd name="T15" fmla="*/ 5 h 425"/>
                <a:gd name="T16" fmla="*/ 597 w 1039"/>
                <a:gd name="T17" fmla="*/ 7 h 425"/>
                <a:gd name="T18" fmla="*/ 628 w 1039"/>
                <a:gd name="T19" fmla="*/ 12 h 425"/>
                <a:gd name="T20" fmla="*/ 664 w 1039"/>
                <a:gd name="T21" fmla="*/ 18 h 425"/>
                <a:gd name="T22" fmla="*/ 673 w 1039"/>
                <a:gd name="T23" fmla="*/ 22 h 425"/>
                <a:gd name="T24" fmla="*/ 709 w 1039"/>
                <a:gd name="T25" fmla="*/ 31 h 425"/>
                <a:gd name="T26" fmla="*/ 740 w 1039"/>
                <a:gd name="T27" fmla="*/ 42 h 425"/>
                <a:gd name="T28" fmla="*/ 767 w 1039"/>
                <a:gd name="T29" fmla="*/ 53 h 425"/>
                <a:gd name="T30" fmla="*/ 824 w 1039"/>
                <a:gd name="T31" fmla="*/ 83 h 425"/>
                <a:gd name="T32" fmla="*/ 885 w 1039"/>
                <a:gd name="T33" fmla="*/ 127 h 425"/>
                <a:gd name="T34" fmla="*/ 963 w 1039"/>
                <a:gd name="T35" fmla="*/ 206 h 425"/>
                <a:gd name="T36" fmla="*/ 985 w 1039"/>
                <a:gd name="T37" fmla="*/ 236 h 425"/>
                <a:gd name="T38" fmla="*/ 987 w 1039"/>
                <a:gd name="T39" fmla="*/ 241 h 425"/>
                <a:gd name="T40" fmla="*/ 1039 w 1039"/>
                <a:gd name="T41" fmla="*/ 334 h 425"/>
                <a:gd name="T42" fmla="*/ 850 w 1039"/>
                <a:gd name="T43" fmla="*/ 233 h 425"/>
                <a:gd name="T44" fmla="*/ 831 w 1039"/>
                <a:gd name="T45" fmla="*/ 226 h 425"/>
                <a:gd name="T46" fmla="*/ 696 w 1039"/>
                <a:gd name="T47" fmla="*/ 198 h 425"/>
                <a:gd name="T48" fmla="*/ 623 w 1039"/>
                <a:gd name="T49" fmla="*/ 194 h 425"/>
                <a:gd name="T50" fmla="*/ 498 w 1039"/>
                <a:gd name="T51" fmla="*/ 207 h 425"/>
                <a:gd name="T52" fmla="*/ 488 w 1039"/>
                <a:gd name="T53" fmla="*/ 207 h 425"/>
                <a:gd name="T54" fmla="*/ 363 w 1039"/>
                <a:gd name="T55" fmla="*/ 208 h 425"/>
                <a:gd name="T56" fmla="*/ 358 w 1039"/>
                <a:gd name="T57" fmla="*/ 209 h 425"/>
                <a:gd name="T58" fmla="*/ 315 w 1039"/>
                <a:gd name="T59" fmla="*/ 203 h 425"/>
                <a:gd name="T60" fmla="*/ 286 w 1039"/>
                <a:gd name="T61" fmla="*/ 198 h 425"/>
                <a:gd name="T62" fmla="*/ 282 w 1039"/>
                <a:gd name="T63" fmla="*/ 196 h 425"/>
                <a:gd name="T64" fmla="*/ 174 w 1039"/>
                <a:gd name="T65" fmla="*/ 163 h 425"/>
                <a:gd name="T66" fmla="*/ 543 w 1039"/>
                <a:gd name="T67" fmla="*/ 223 h 425"/>
                <a:gd name="T68" fmla="*/ 629 w 1039"/>
                <a:gd name="T69" fmla="*/ 223 h 425"/>
                <a:gd name="T70" fmla="*/ 634 w 1039"/>
                <a:gd name="T71" fmla="*/ 223 h 425"/>
                <a:gd name="T72" fmla="*/ 743 w 1039"/>
                <a:gd name="T73" fmla="*/ 240 h 425"/>
                <a:gd name="T74" fmla="*/ 890 w 1039"/>
                <a:gd name="T75" fmla="*/ 296 h 425"/>
                <a:gd name="T76" fmla="*/ 898 w 1039"/>
                <a:gd name="T77" fmla="*/ 301 h 425"/>
                <a:gd name="T78" fmla="*/ 1024 w 1039"/>
                <a:gd name="T79" fmla="*/ 387 h 425"/>
                <a:gd name="T80" fmla="*/ 989 w 1039"/>
                <a:gd name="T81" fmla="*/ 392 h 425"/>
                <a:gd name="T82" fmla="*/ 956 w 1039"/>
                <a:gd name="T83" fmla="*/ 395 h 425"/>
                <a:gd name="T84" fmla="*/ 931 w 1039"/>
                <a:gd name="T85" fmla="*/ 399 h 425"/>
                <a:gd name="T86" fmla="*/ 714 w 1039"/>
                <a:gd name="T87" fmla="*/ 418 h 425"/>
                <a:gd name="T88" fmla="*/ 530 w 1039"/>
                <a:gd name="T89" fmla="*/ 424 h 425"/>
                <a:gd name="T90" fmla="*/ 522 w 1039"/>
                <a:gd name="T91" fmla="*/ 422 h 425"/>
                <a:gd name="T92" fmla="*/ 355 w 1039"/>
                <a:gd name="T93" fmla="*/ 397 h 425"/>
                <a:gd name="T94" fmla="*/ 189 w 1039"/>
                <a:gd name="T95" fmla="*/ 314 h 425"/>
                <a:gd name="T96" fmla="*/ 185 w 1039"/>
                <a:gd name="T97" fmla="*/ 310 h 425"/>
                <a:gd name="T98" fmla="*/ 103 w 1039"/>
                <a:gd name="T99" fmla="*/ 23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9" h="425">
                  <a:moveTo>
                    <a:pt x="103" y="234"/>
                  </a:moveTo>
                  <a:cubicBezTo>
                    <a:pt x="99" y="228"/>
                    <a:pt x="93" y="223"/>
                    <a:pt x="89" y="217"/>
                  </a:cubicBezTo>
                  <a:cubicBezTo>
                    <a:pt x="72" y="197"/>
                    <a:pt x="59" y="176"/>
                    <a:pt x="45" y="154"/>
                  </a:cubicBezTo>
                  <a:cubicBezTo>
                    <a:pt x="27" y="121"/>
                    <a:pt x="12" y="88"/>
                    <a:pt x="0" y="53"/>
                  </a:cubicBezTo>
                  <a:cubicBezTo>
                    <a:pt x="41" y="45"/>
                    <a:pt x="81" y="40"/>
                    <a:pt x="125" y="34"/>
                  </a:cubicBezTo>
                  <a:cubicBezTo>
                    <a:pt x="191" y="26"/>
                    <a:pt x="251" y="20"/>
                    <a:pt x="316" y="14"/>
                  </a:cubicBezTo>
                  <a:cubicBezTo>
                    <a:pt x="401" y="7"/>
                    <a:pt x="478" y="0"/>
                    <a:pt x="562" y="4"/>
                  </a:cubicBezTo>
                  <a:cubicBezTo>
                    <a:pt x="564" y="4"/>
                    <a:pt x="565" y="5"/>
                    <a:pt x="566" y="5"/>
                  </a:cubicBezTo>
                  <a:cubicBezTo>
                    <a:pt x="577" y="6"/>
                    <a:pt x="587" y="7"/>
                    <a:pt x="597" y="7"/>
                  </a:cubicBezTo>
                  <a:cubicBezTo>
                    <a:pt x="608" y="9"/>
                    <a:pt x="618" y="10"/>
                    <a:pt x="628" y="12"/>
                  </a:cubicBezTo>
                  <a:cubicBezTo>
                    <a:pt x="641" y="14"/>
                    <a:pt x="652" y="15"/>
                    <a:pt x="664" y="18"/>
                  </a:cubicBezTo>
                  <a:cubicBezTo>
                    <a:pt x="667" y="20"/>
                    <a:pt x="669" y="21"/>
                    <a:pt x="673" y="22"/>
                  </a:cubicBezTo>
                  <a:cubicBezTo>
                    <a:pt x="686" y="23"/>
                    <a:pt x="697" y="26"/>
                    <a:pt x="709" y="31"/>
                  </a:cubicBezTo>
                  <a:cubicBezTo>
                    <a:pt x="719" y="36"/>
                    <a:pt x="730" y="37"/>
                    <a:pt x="740" y="42"/>
                  </a:cubicBezTo>
                  <a:cubicBezTo>
                    <a:pt x="749" y="46"/>
                    <a:pt x="758" y="50"/>
                    <a:pt x="767" y="53"/>
                  </a:cubicBezTo>
                  <a:cubicBezTo>
                    <a:pt x="787" y="62"/>
                    <a:pt x="805" y="72"/>
                    <a:pt x="824" y="83"/>
                  </a:cubicBezTo>
                  <a:cubicBezTo>
                    <a:pt x="846" y="97"/>
                    <a:pt x="865" y="111"/>
                    <a:pt x="885" y="127"/>
                  </a:cubicBezTo>
                  <a:cubicBezTo>
                    <a:pt x="914" y="151"/>
                    <a:pt x="939" y="176"/>
                    <a:pt x="963" y="206"/>
                  </a:cubicBezTo>
                  <a:cubicBezTo>
                    <a:pt x="971" y="216"/>
                    <a:pt x="978" y="226"/>
                    <a:pt x="985" y="236"/>
                  </a:cubicBezTo>
                  <a:cubicBezTo>
                    <a:pt x="987" y="238"/>
                    <a:pt x="986" y="240"/>
                    <a:pt x="987" y="241"/>
                  </a:cubicBezTo>
                  <a:cubicBezTo>
                    <a:pt x="1009" y="270"/>
                    <a:pt x="1024" y="302"/>
                    <a:pt x="1039" y="334"/>
                  </a:cubicBezTo>
                  <a:cubicBezTo>
                    <a:pt x="982" y="291"/>
                    <a:pt x="918" y="257"/>
                    <a:pt x="850" y="233"/>
                  </a:cubicBezTo>
                  <a:cubicBezTo>
                    <a:pt x="844" y="231"/>
                    <a:pt x="837" y="228"/>
                    <a:pt x="831" y="226"/>
                  </a:cubicBezTo>
                  <a:cubicBezTo>
                    <a:pt x="786" y="212"/>
                    <a:pt x="743" y="203"/>
                    <a:pt x="696" y="198"/>
                  </a:cubicBezTo>
                  <a:cubicBezTo>
                    <a:pt x="671" y="195"/>
                    <a:pt x="648" y="194"/>
                    <a:pt x="623" y="194"/>
                  </a:cubicBezTo>
                  <a:cubicBezTo>
                    <a:pt x="580" y="194"/>
                    <a:pt x="541" y="200"/>
                    <a:pt x="498" y="207"/>
                  </a:cubicBezTo>
                  <a:cubicBezTo>
                    <a:pt x="494" y="207"/>
                    <a:pt x="491" y="206"/>
                    <a:pt x="488" y="207"/>
                  </a:cubicBezTo>
                  <a:cubicBezTo>
                    <a:pt x="445" y="212"/>
                    <a:pt x="406" y="213"/>
                    <a:pt x="363" y="208"/>
                  </a:cubicBezTo>
                  <a:cubicBezTo>
                    <a:pt x="362" y="208"/>
                    <a:pt x="360" y="209"/>
                    <a:pt x="358" y="209"/>
                  </a:cubicBezTo>
                  <a:cubicBezTo>
                    <a:pt x="343" y="207"/>
                    <a:pt x="330" y="205"/>
                    <a:pt x="315" y="203"/>
                  </a:cubicBezTo>
                  <a:cubicBezTo>
                    <a:pt x="305" y="201"/>
                    <a:pt x="296" y="199"/>
                    <a:pt x="286" y="198"/>
                  </a:cubicBezTo>
                  <a:cubicBezTo>
                    <a:pt x="284" y="197"/>
                    <a:pt x="284" y="196"/>
                    <a:pt x="282" y="196"/>
                  </a:cubicBezTo>
                  <a:cubicBezTo>
                    <a:pt x="243" y="188"/>
                    <a:pt x="209" y="177"/>
                    <a:pt x="174" y="163"/>
                  </a:cubicBezTo>
                  <a:cubicBezTo>
                    <a:pt x="288" y="217"/>
                    <a:pt x="418" y="238"/>
                    <a:pt x="543" y="223"/>
                  </a:cubicBezTo>
                  <a:cubicBezTo>
                    <a:pt x="572" y="223"/>
                    <a:pt x="600" y="220"/>
                    <a:pt x="629" y="223"/>
                  </a:cubicBezTo>
                  <a:cubicBezTo>
                    <a:pt x="631" y="223"/>
                    <a:pt x="633" y="223"/>
                    <a:pt x="634" y="223"/>
                  </a:cubicBezTo>
                  <a:cubicBezTo>
                    <a:pt x="673" y="227"/>
                    <a:pt x="706" y="231"/>
                    <a:pt x="743" y="240"/>
                  </a:cubicBezTo>
                  <a:cubicBezTo>
                    <a:pt x="796" y="254"/>
                    <a:pt x="842" y="272"/>
                    <a:pt x="890" y="296"/>
                  </a:cubicBezTo>
                  <a:cubicBezTo>
                    <a:pt x="893" y="297"/>
                    <a:pt x="895" y="300"/>
                    <a:pt x="898" y="301"/>
                  </a:cubicBezTo>
                  <a:cubicBezTo>
                    <a:pt x="944" y="325"/>
                    <a:pt x="984" y="355"/>
                    <a:pt x="1024" y="387"/>
                  </a:cubicBezTo>
                  <a:cubicBezTo>
                    <a:pt x="1012" y="390"/>
                    <a:pt x="1002" y="390"/>
                    <a:pt x="989" y="392"/>
                  </a:cubicBezTo>
                  <a:cubicBezTo>
                    <a:pt x="978" y="394"/>
                    <a:pt x="967" y="395"/>
                    <a:pt x="956" y="395"/>
                  </a:cubicBezTo>
                  <a:cubicBezTo>
                    <a:pt x="948" y="396"/>
                    <a:pt x="939" y="398"/>
                    <a:pt x="931" y="399"/>
                  </a:cubicBezTo>
                  <a:cubicBezTo>
                    <a:pt x="856" y="407"/>
                    <a:pt x="788" y="413"/>
                    <a:pt x="714" y="418"/>
                  </a:cubicBezTo>
                  <a:cubicBezTo>
                    <a:pt x="651" y="421"/>
                    <a:pt x="593" y="425"/>
                    <a:pt x="530" y="424"/>
                  </a:cubicBezTo>
                  <a:cubicBezTo>
                    <a:pt x="528" y="424"/>
                    <a:pt x="525" y="422"/>
                    <a:pt x="522" y="422"/>
                  </a:cubicBezTo>
                  <a:cubicBezTo>
                    <a:pt x="464" y="422"/>
                    <a:pt x="411" y="412"/>
                    <a:pt x="355" y="397"/>
                  </a:cubicBezTo>
                  <a:cubicBezTo>
                    <a:pt x="294" y="379"/>
                    <a:pt x="241" y="352"/>
                    <a:pt x="189" y="314"/>
                  </a:cubicBezTo>
                  <a:cubicBezTo>
                    <a:pt x="188" y="313"/>
                    <a:pt x="187" y="312"/>
                    <a:pt x="185" y="310"/>
                  </a:cubicBezTo>
                  <a:cubicBezTo>
                    <a:pt x="154" y="288"/>
                    <a:pt x="128" y="262"/>
                    <a:pt x="103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3" name="Freeform 52"/>
            <p:cNvSpPr/>
            <p:nvPr/>
          </p:nvSpPr>
          <p:spPr bwMode="auto">
            <a:xfrm>
              <a:off x="4538596" y="1714682"/>
              <a:ext cx="175597" cy="559368"/>
            </a:xfrm>
            <a:custGeom>
              <a:avLst/>
              <a:gdLst>
                <a:gd name="T0" fmla="*/ 0 w 230"/>
                <a:gd name="T1" fmla="*/ 0 h 719"/>
                <a:gd name="T2" fmla="*/ 57 w 230"/>
                <a:gd name="T3" fmla="*/ 313 h 719"/>
                <a:gd name="T4" fmla="*/ 59 w 230"/>
                <a:gd name="T5" fmla="*/ 387 h 719"/>
                <a:gd name="T6" fmla="*/ 58 w 230"/>
                <a:gd name="T7" fmla="*/ 391 h 719"/>
                <a:gd name="T8" fmla="*/ 75 w 230"/>
                <a:gd name="T9" fmla="*/ 483 h 719"/>
                <a:gd name="T10" fmla="*/ 124 w 230"/>
                <a:gd name="T11" fmla="*/ 607 h 719"/>
                <a:gd name="T12" fmla="*/ 129 w 230"/>
                <a:gd name="T13" fmla="*/ 614 h 719"/>
                <a:gd name="T14" fmla="*/ 203 w 230"/>
                <a:gd name="T15" fmla="*/ 719 h 719"/>
                <a:gd name="T16" fmla="*/ 207 w 230"/>
                <a:gd name="T17" fmla="*/ 690 h 719"/>
                <a:gd name="T18" fmla="*/ 210 w 230"/>
                <a:gd name="T19" fmla="*/ 662 h 719"/>
                <a:gd name="T20" fmla="*/ 212 w 230"/>
                <a:gd name="T21" fmla="*/ 641 h 719"/>
                <a:gd name="T22" fmla="*/ 225 w 230"/>
                <a:gd name="T23" fmla="*/ 456 h 719"/>
                <a:gd name="T24" fmla="*/ 227 w 230"/>
                <a:gd name="T25" fmla="*/ 300 h 719"/>
                <a:gd name="T26" fmla="*/ 226 w 230"/>
                <a:gd name="T27" fmla="*/ 293 h 719"/>
                <a:gd name="T28" fmla="*/ 202 w 230"/>
                <a:gd name="T29" fmla="*/ 15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719">
                  <a:moveTo>
                    <a:pt x="0" y="0"/>
                  </a:moveTo>
                  <a:cubicBezTo>
                    <a:pt x="48" y="97"/>
                    <a:pt x="68" y="207"/>
                    <a:pt x="57" y="313"/>
                  </a:cubicBezTo>
                  <a:cubicBezTo>
                    <a:pt x="57" y="338"/>
                    <a:pt x="55" y="362"/>
                    <a:pt x="59" y="387"/>
                  </a:cubicBezTo>
                  <a:cubicBezTo>
                    <a:pt x="59" y="388"/>
                    <a:pt x="58" y="390"/>
                    <a:pt x="58" y="391"/>
                  </a:cubicBezTo>
                  <a:cubicBezTo>
                    <a:pt x="62" y="423"/>
                    <a:pt x="66" y="452"/>
                    <a:pt x="75" y="483"/>
                  </a:cubicBezTo>
                  <a:cubicBezTo>
                    <a:pt x="87" y="528"/>
                    <a:pt x="103" y="567"/>
                    <a:pt x="124" y="607"/>
                  </a:cubicBezTo>
                  <a:cubicBezTo>
                    <a:pt x="125" y="609"/>
                    <a:pt x="128" y="612"/>
                    <a:pt x="129" y="614"/>
                  </a:cubicBezTo>
                  <a:cubicBezTo>
                    <a:pt x="149" y="653"/>
                    <a:pt x="175" y="686"/>
                    <a:pt x="203" y="719"/>
                  </a:cubicBezTo>
                  <a:cubicBezTo>
                    <a:pt x="206" y="709"/>
                    <a:pt x="205" y="701"/>
                    <a:pt x="207" y="690"/>
                  </a:cubicBezTo>
                  <a:cubicBezTo>
                    <a:pt x="209" y="681"/>
                    <a:pt x="210" y="672"/>
                    <a:pt x="210" y="662"/>
                  </a:cubicBezTo>
                  <a:cubicBezTo>
                    <a:pt x="210" y="655"/>
                    <a:pt x="211" y="648"/>
                    <a:pt x="212" y="641"/>
                  </a:cubicBezTo>
                  <a:cubicBezTo>
                    <a:pt x="218" y="577"/>
                    <a:pt x="222" y="519"/>
                    <a:pt x="225" y="456"/>
                  </a:cubicBezTo>
                  <a:cubicBezTo>
                    <a:pt x="227" y="402"/>
                    <a:pt x="230" y="353"/>
                    <a:pt x="227" y="300"/>
                  </a:cubicBezTo>
                  <a:cubicBezTo>
                    <a:pt x="227" y="297"/>
                    <a:pt x="226" y="295"/>
                    <a:pt x="226" y="293"/>
                  </a:cubicBezTo>
                  <a:cubicBezTo>
                    <a:pt x="225" y="244"/>
                    <a:pt x="216" y="198"/>
                    <a:pt x="202" y="15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4" name="Freeform 53"/>
            <p:cNvSpPr/>
            <p:nvPr/>
          </p:nvSpPr>
          <p:spPr bwMode="auto">
            <a:xfrm>
              <a:off x="4436065" y="1810507"/>
              <a:ext cx="222739" cy="474326"/>
            </a:xfrm>
            <a:custGeom>
              <a:avLst/>
              <a:gdLst>
                <a:gd name="T0" fmla="*/ 10 w 292"/>
                <a:gd name="T1" fmla="*/ 0 h 609"/>
                <a:gd name="T2" fmla="*/ 5 w 292"/>
                <a:gd name="T3" fmla="*/ 209 h 609"/>
                <a:gd name="T4" fmla="*/ 6 w 292"/>
                <a:gd name="T5" fmla="*/ 213 h 609"/>
                <a:gd name="T6" fmla="*/ 8 w 292"/>
                <a:gd name="T7" fmla="*/ 239 h 609"/>
                <a:gd name="T8" fmla="*/ 13 w 292"/>
                <a:gd name="T9" fmla="*/ 265 h 609"/>
                <a:gd name="T10" fmla="*/ 19 w 292"/>
                <a:gd name="T11" fmla="*/ 295 h 609"/>
                <a:gd name="T12" fmla="*/ 22 w 292"/>
                <a:gd name="T13" fmla="*/ 303 h 609"/>
                <a:gd name="T14" fmla="*/ 30 w 292"/>
                <a:gd name="T15" fmla="*/ 333 h 609"/>
                <a:gd name="T16" fmla="*/ 40 w 292"/>
                <a:gd name="T17" fmla="*/ 360 h 609"/>
                <a:gd name="T18" fmla="*/ 50 w 292"/>
                <a:gd name="T19" fmla="*/ 382 h 609"/>
                <a:gd name="T20" fmla="*/ 76 w 292"/>
                <a:gd name="T21" fmla="*/ 430 h 609"/>
                <a:gd name="T22" fmla="*/ 114 w 292"/>
                <a:gd name="T23" fmla="*/ 481 h 609"/>
                <a:gd name="T24" fmla="*/ 183 w 292"/>
                <a:gd name="T25" fmla="*/ 547 h 609"/>
                <a:gd name="T26" fmla="*/ 209 w 292"/>
                <a:gd name="T27" fmla="*/ 565 h 609"/>
                <a:gd name="T28" fmla="*/ 213 w 292"/>
                <a:gd name="T29" fmla="*/ 567 h 609"/>
                <a:gd name="T30" fmla="*/ 292 w 292"/>
                <a:gd name="T31" fmla="*/ 609 h 609"/>
                <a:gd name="T32" fmla="*/ 204 w 292"/>
                <a:gd name="T33" fmla="*/ 450 h 609"/>
                <a:gd name="T34" fmla="*/ 198 w 292"/>
                <a:gd name="T35" fmla="*/ 434 h 609"/>
                <a:gd name="T36" fmla="*/ 172 w 292"/>
                <a:gd name="T37" fmla="*/ 319 h 609"/>
                <a:gd name="T38" fmla="*/ 167 w 292"/>
                <a:gd name="T39" fmla="*/ 258 h 609"/>
                <a:gd name="T40" fmla="*/ 176 w 292"/>
                <a:gd name="T41" fmla="*/ 151 h 609"/>
                <a:gd name="T42" fmla="*/ 176 w 292"/>
                <a:gd name="T43" fmla="*/ 143 h 609"/>
                <a:gd name="T44" fmla="*/ 175 w 292"/>
                <a:gd name="T45" fmla="*/ 3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2" h="609">
                  <a:moveTo>
                    <a:pt x="10" y="0"/>
                  </a:moveTo>
                  <a:cubicBezTo>
                    <a:pt x="5" y="72"/>
                    <a:pt x="0" y="137"/>
                    <a:pt x="5" y="209"/>
                  </a:cubicBezTo>
                  <a:cubicBezTo>
                    <a:pt x="5" y="210"/>
                    <a:pt x="6" y="211"/>
                    <a:pt x="6" y="213"/>
                  </a:cubicBezTo>
                  <a:cubicBezTo>
                    <a:pt x="7" y="221"/>
                    <a:pt x="8" y="230"/>
                    <a:pt x="8" y="239"/>
                  </a:cubicBezTo>
                  <a:cubicBezTo>
                    <a:pt x="10" y="247"/>
                    <a:pt x="11" y="256"/>
                    <a:pt x="13" y="265"/>
                  </a:cubicBezTo>
                  <a:cubicBezTo>
                    <a:pt x="15" y="275"/>
                    <a:pt x="16" y="285"/>
                    <a:pt x="19" y="295"/>
                  </a:cubicBezTo>
                  <a:cubicBezTo>
                    <a:pt x="20" y="298"/>
                    <a:pt x="21" y="300"/>
                    <a:pt x="22" y="303"/>
                  </a:cubicBezTo>
                  <a:cubicBezTo>
                    <a:pt x="23" y="314"/>
                    <a:pt x="26" y="323"/>
                    <a:pt x="30" y="333"/>
                  </a:cubicBezTo>
                  <a:cubicBezTo>
                    <a:pt x="34" y="342"/>
                    <a:pt x="35" y="351"/>
                    <a:pt x="40" y="360"/>
                  </a:cubicBezTo>
                  <a:cubicBezTo>
                    <a:pt x="44" y="367"/>
                    <a:pt x="47" y="375"/>
                    <a:pt x="50" y="382"/>
                  </a:cubicBezTo>
                  <a:cubicBezTo>
                    <a:pt x="57" y="399"/>
                    <a:pt x="67" y="414"/>
                    <a:pt x="76" y="430"/>
                  </a:cubicBezTo>
                  <a:cubicBezTo>
                    <a:pt x="88" y="449"/>
                    <a:pt x="101" y="465"/>
                    <a:pt x="114" y="481"/>
                  </a:cubicBezTo>
                  <a:cubicBezTo>
                    <a:pt x="135" y="506"/>
                    <a:pt x="157" y="527"/>
                    <a:pt x="183" y="547"/>
                  </a:cubicBezTo>
                  <a:cubicBezTo>
                    <a:pt x="192" y="553"/>
                    <a:pt x="200" y="559"/>
                    <a:pt x="209" y="565"/>
                  </a:cubicBezTo>
                  <a:cubicBezTo>
                    <a:pt x="210" y="566"/>
                    <a:pt x="212" y="566"/>
                    <a:pt x="213" y="567"/>
                  </a:cubicBezTo>
                  <a:cubicBezTo>
                    <a:pt x="238" y="585"/>
                    <a:pt x="265" y="597"/>
                    <a:pt x="292" y="609"/>
                  </a:cubicBezTo>
                  <a:cubicBezTo>
                    <a:pt x="255" y="561"/>
                    <a:pt x="226" y="508"/>
                    <a:pt x="204" y="450"/>
                  </a:cubicBezTo>
                  <a:cubicBezTo>
                    <a:pt x="202" y="445"/>
                    <a:pt x="199" y="439"/>
                    <a:pt x="198" y="434"/>
                  </a:cubicBezTo>
                  <a:cubicBezTo>
                    <a:pt x="185" y="396"/>
                    <a:pt x="177" y="360"/>
                    <a:pt x="172" y="319"/>
                  </a:cubicBezTo>
                  <a:cubicBezTo>
                    <a:pt x="169" y="299"/>
                    <a:pt x="168" y="279"/>
                    <a:pt x="167" y="258"/>
                  </a:cubicBezTo>
                  <a:cubicBezTo>
                    <a:pt x="167" y="222"/>
                    <a:pt x="171" y="188"/>
                    <a:pt x="176" y="151"/>
                  </a:cubicBezTo>
                  <a:cubicBezTo>
                    <a:pt x="177" y="148"/>
                    <a:pt x="176" y="146"/>
                    <a:pt x="176" y="143"/>
                  </a:cubicBezTo>
                  <a:cubicBezTo>
                    <a:pt x="180" y="106"/>
                    <a:pt x="180" y="73"/>
                    <a:pt x="175" y="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5" name="Freeform 54"/>
            <p:cNvSpPr/>
            <p:nvPr/>
          </p:nvSpPr>
          <p:spPr bwMode="auto">
            <a:xfrm>
              <a:off x="3779635" y="2076416"/>
              <a:ext cx="573935" cy="239558"/>
            </a:xfrm>
            <a:custGeom>
              <a:avLst/>
              <a:gdLst>
                <a:gd name="T0" fmla="*/ 74 w 750"/>
                <a:gd name="T1" fmla="*/ 169 h 307"/>
                <a:gd name="T2" fmla="*/ 64 w 750"/>
                <a:gd name="T3" fmla="*/ 157 h 307"/>
                <a:gd name="T4" fmla="*/ 33 w 750"/>
                <a:gd name="T5" fmla="*/ 111 h 307"/>
                <a:gd name="T6" fmla="*/ 0 w 750"/>
                <a:gd name="T7" fmla="*/ 38 h 307"/>
                <a:gd name="T8" fmla="*/ 90 w 750"/>
                <a:gd name="T9" fmla="*/ 24 h 307"/>
                <a:gd name="T10" fmla="*/ 228 w 750"/>
                <a:gd name="T11" fmla="*/ 10 h 307"/>
                <a:gd name="T12" fmla="*/ 406 w 750"/>
                <a:gd name="T13" fmla="*/ 3 h 307"/>
                <a:gd name="T14" fmla="*/ 409 w 750"/>
                <a:gd name="T15" fmla="*/ 4 h 307"/>
                <a:gd name="T16" fmla="*/ 431 w 750"/>
                <a:gd name="T17" fmla="*/ 5 h 307"/>
                <a:gd name="T18" fmla="*/ 454 w 750"/>
                <a:gd name="T19" fmla="*/ 8 h 307"/>
                <a:gd name="T20" fmla="*/ 479 w 750"/>
                <a:gd name="T21" fmla="*/ 13 h 307"/>
                <a:gd name="T22" fmla="*/ 486 w 750"/>
                <a:gd name="T23" fmla="*/ 15 h 307"/>
                <a:gd name="T24" fmla="*/ 512 w 750"/>
                <a:gd name="T25" fmla="*/ 22 h 307"/>
                <a:gd name="T26" fmla="*/ 535 w 750"/>
                <a:gd name="T27" fmla="*/ 30 h 307"/>
                <a:gd name="T28" fmla="*/ 554 w 750"/>
                <a:gd name="T29" fmla="*/ 38 h 307"/>
                <a:gd name="T30" fmla="*/ 595 w 750"/>
                <a:gd name="T31" fmla="*/ 60 h 307"/>
                <a:gd name="T32" fmla="*/ 639 w 750"/>
                <a:gd name="T33" fmla="*/ 91 h 307"/>
                <a:gd name="T34" fmla="*/ 696 w 750"/>
                <a:gd name="T35" fmla="*/ 149 h 307"/>
                <a:gd name="T36" fmla="*/ 712 w 750"/>
                <a:gd name="T37" fmla="*/ 170 h 307"/>
                <a:gd name="T38" fmla="*/ 713 w 750"/>
                <a:gd name="T39" fmla="*/ 174 h 307"/>
                <a:gd name="T40" fmla="*/ 750 w 750"/>
                <a:gd name="T41" fmla="*/ 241 h 307"/>
                <a:gd name="T42" fmla="*/ 614 w 750"/>
                <a:gd name="T43" fmla="*/ 168 h 307"/>
                <a:gd name="T44" fmla="*/ 600 w 750"/>
                <a:gd name="T45" fmla="*/ 163 h 307"/>
                <a:gd name="T46" fmla="*/ 502 w 750"/>
                <a:gd name="T47" fmla="*/ 143 h 307"/>
                <a:gd name="T48" fmla="*/ 450 w 750"/>
                <a:gd name="T49" fmla="*/ 140 h 307"/>
                <a:gd name="T50" fmla="*/ 359 w 750"/>
                <a:gd name="T51" fmla="*/ 149 h 307"/>
                <a:gd name="T52" fmla="*/ 352 w 750"/>
                <a:gd name="T53" fmla="*/ 149 h 307"/>
                <a:gd name="T54" fmla="*/ 262 w 750"/>
                <a:gd name="T55" fmla="*/ 150 h 307"/>
                <a:gd name="T56" fmla="*/ 259 w 750"/>
                <a:gd name="T57" fmla="*/ 151 h 307"/>
                <a:gd name="T58" fmla="*/ 228 w 750"/>
                <a:gd name="T59" fmla="*/ 146 h 307"/>
                <a:gd name="T60" fmla="*/ 207 w 750"/>
                <a:gd name="T61" fmla="*/ 143 h 307"/>
                <a:gd name="T62" fmla="*/ 203 w 750"/>
                <a:gd name="T63" fmla="*/ 141 h 307"/>
                <a:gd name="T64" fmla="*/ 125 w 750"/>
                <a:gd name="T65" fmla="*/ 118 h 307"/>
                <a:gd name="T66" fmla="*/ 392 w 750"/>
                <a:gd name="T67" fmla="*/ 161 h 307"/>
                <a:gd name="T68" fmla="*/ 454 w 750"/>
                <a:gd name="T69" fmla="*/ 161 h 307"/>
                <a:gd name="T70" fmla="*/ 458 w 750"/>
                <a:gd name="T71" fmla="*/ 161 h 307"/>
                <a:gd name="T72" fmla="*/ 537 w 750"/>
                <a:gd name="T73" fmla="*/ 173 h 307"/>
                <a:gd name="T74" fmla="*/ 643 w 750"/>
                <a:gd name="T75" fmla="*/ 214 h 307"/>
                <a:gd name="T76" fmla="*/ 649 w 750"/>
                <a:gd name="T77" fmla="*/ 218 h 307"/>
                <a:gd name="T78" fmla="*/ 739 w 750"/>
                <a:gd name="T79" fmla="*/ 279 h 307"/>
                <a:gd name="T80" fmla="*/ 714 w 750"/>
                <a:gd name="T81" fmla="*/ 283 h 307"/>
                <a:gd name="T82" fmla="*/ 691 w 750"/>
                <a:gd name="T83" fmla="*/ 286 h 307"/>
                <a:gd name="T84" fmla="*/ 672 w 750"/>
                <a:gd name="T85" fmla="*/ 288 h 307"/>
                <a:gd name="T86" fmla="*/ 516 w 750"/>
                <a:gd name="T87" fmla="*/ 302 h 307"/>
                <a:gd name="T88" fmla="*/ 383 w 750"/>
                <a:gd name="T89" fmla="*/ 306 h 307"/>
                <a:gd name="T90" fmla="*/ 377 w 750"/>
                <a:gd name="T91" fmla="*/ 305 h 307"/>
                <a:gd name="T92" fmla="*/ 256 w 750"/>
                <a:gd name="T93" fmla="*/ 287 h 307"/>
                <a:gd name="T94" fmla="*/ 137 w 750"/>
                <a:gd name="T95" fmla="*/ 227 h 307"/>
                <a:gd name="T96" fmla="*/ 134 w 750"/>
                <a:gd name="T97" fmla="*/ 224 h 307"/>
                <a:gd name="T98" fmla="*/ 74 w 750"/>
                <a:gd name="T99" fmla="*/ 16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0" h="307">
                  <a:moveTo>
                    <a:pt x="74" y="169"/>
                  </a:moveTo>
                  <a:cubicBezTo>
                    <a:pt x="71" y="165"/>
                    <a:pt x="67" y="161"/>
                    <a:pt x="64" y="157"/>
                  </a:cubicBezTo>
                  <a:cubicBezTo>
                    <a:pt x="52" y="142"/>
                    <a:pt x="42" y="127"/>
                    <a:pt x="33" y="111"/>
                  </a:cubicBezTo>
                  <a:cubicBezTo>
                    <a:pt x="19" y="87"/>
                    <a:pt x="8" y="64"/>
                    <a:pt x="0" y="38"/>
                  </a:cubicBezTo>
                  <a:cubicBezTo>
                    <a:pt x="29" y="32"/>
                    <a:pt x="59" y="28"/>
                    <a:pt x="90" y="24"/>
                  </a:cubicBezTo>
                  <a:cubicBezTo>
                    <a:pt x="138" y="19"/>
                    <a:pt x="181" y="15"/>
                    <a:pt x="228" y="10"/>
                  </a:cubicBezTo>
                  <a:cubicBezTo>
                    <a:pt x="289" y="5"/>
                    <a:pt x="345" y="0"/>
                    <a:pt x="406" y="3"/>
                  </a:cubicBezTo>
                  <a:cubicBezTo>
                    <a:pt x="407" y="3"/>
                    <a:pt x="408" y="4"/>
                    <a:pt x="409" y="4"/>
                  </a:cubicBezTo>
                  <a:cubicBezTo>
                    <a:pt x="416" y="4"/>
                    <a:pt x="424" y="5"/>
                    <a:pt x="431" y="5"/>
                  </a:cubicBezTo>
                  <a:cubicBezTo>
                    <a:pt x="439" y="6"/>
                    <a:pt x="446" y="7"/>
                    <a:pt x="454" y="8"/>
                  </a:cubicBezTo>
                  <a:cubicBezTo>
                    <a:pt x="463" y="10"/>
                    <a:pt x="471" y="11"/>
                    <a:pt x="479" y="13"/>
                  </a:cubicBezTo>
                  <a:cubicBezTo>
                    <a:pt x="481" y="14"/>
                    <a:pt x="483" y="15"/>
                    <a:pt x="486" y="15"/>
                  </a:cubicBezTo>
                  <a:cubicBezTo>
                    <a:pt x="495" y="17"/>
                    <a:pt x="503" y="19"/>
                    <a:pt x="512" y="22"/>
                  </a:cubicBezTo>
                  <a:cubicBezTo>
                    <a:pt x="519" y="26"/>
                    <a:pt x="527" y="26"/>
                    <a:pt x="535" y="30"/>
                  </a:cubicBezTo>
                  <a:cubicBezTo>
                    <a:pt x="541" y="33"/>
                    <a:pt x="547" y="36"/>
                    <a:pt x="554" y="38"/>
                  </a:cubicBezTo>
                  <a:cubicBezTo>
                    <a:pt x="568" y="44"/>
                    <a:pt x="581" y="52"/>
                    <a:pt x="595" y="60"/>
                  </a:cubicBezTo>
                  <a:cubicBezTo>
                    <a:pt x="611" y="70"/>
                    <a:pt x="625" y="80"/>
                    <a:pt x="639" y="91"/>
                  </a:cubicBezTo>
                  <a:cubicBezTo>
                    <a:pt x="660" y="109"/>
                    <a:pt x="679" y="127"/>
                    <a:pt x="696" y="149"/>
                  </a:cubicBezTo>
                  <a:cubicBezTo>
                    <a:pt x="701" y="156"/>
                    <a:pt x="706" y="163"/>
                    <a:pt x="712" y="170"/>
                  </a:cubicBezTo>
                  <a:cubicBezTo>
                    <a:pt x="713" y="171"/>
                    <a:pt x="712" y="173"/>
                    <a:pt x="713" y="174"/>
                  </a:cubicBezTo>
                  <a:cubicBezTo>
                    <a:pt x="729" y="195"/>
                    <a:pt x="740" y="218"/>
                    <a:pt x="750" y="241"/>
                  </a:cubicBezTo>
                  <a:cubicBezTo>
                    <a:pt x="709" y="210"/>
                    <a:pt x="663" y="186"/>
                    <a:pt x="614" y="168"/>
                  </a:cubicBezTo>
                  <a:cubicBezTo>
                    <a:pt x="610" y="166"/>
                    <a:pt x="605" y="164"/>
                    <a:pt x="600" y="163"/>
                  </a:cubicBezTo>
                  <a:cubicBezTo>
                    <a:pt x="568" y="153"/>
                    <a:pt x="537" y="147"/>
                    <a:pt x="502" y="143"/>
                  </a:cubicBezTo>
                  <a:cubicBezTo>
                    <a:pt x="485" y="141"/>
                    <a:pt x="468" y="140"/>
                    <a:pt x="450" y="140"/>
                  </a:cubicBezTo>
                  <a:cubicBezTo>
                    <a:pt x="419" y="140"/>
                    <a:pt x="391" y="144"/>
                    <a:pt x="359" y="149"/>
                  </a:cubicBezTo>
                  <a:cubicBezTo>
                    <a:pt x="357" y="150"/>
                    <a:pt x="355" y="149"/>
                    <a:pt x="352" y="149"/>
                  </a:cubicBezTo>
                  <a:cubicBezTo>
                    <a:pt x="321" y="153"/>
                    <a:pt x="293" y="154"/>
                    <a:pt x="262" y="150"/>
                  </a:cubicBezTo>
                  <a:cubicBezTo>
                    <a:pt x="261" y="150"/>
                    <a:pt x="260" y="151"/>
                    <a:pt x="259" y="151"/>
                  </a:cubicBezTo>
                  <a:cubicBezTo>
                    <a:pt x="248" y="150"/>
                    <a:pt x="238" y="148"/>
                    <a:pt x="228" y="146"/>
                  </a:cubicBezTo>
                  <a:cubicBezTo>
                    <a:pt x="220" y="145"/>
                    <a:pt x="214" y="144"/>
                    <a:pt x="207" y="143"/>
                  </a:cubicBezTo>
                  <a:cubicBezTo>
                    <a:pt x="205" y="142"/>
                    <a:pt x="205" y="142"/>
                    <a:pt x="203" y="141"/>
                  </a:cubicBezTo>
                  <a:cubicBezTo>
                    <a:pt x="175" y="135"/>
                    <a:pt x="151" y="128"/>
                    <a:pt x="125" y="118"/>
                  </a:cubicBezTo>
                  <a:cubicBezTo>
                    <a:pt x="208" y="156"/>
                    <a:pt x="302" y="172"/>
                    <a:pt x="392" y="161"/>
                  </a:cubicBezTo>
                  <a:cubicBezTo>
                    <a:pt x="413" y="161"/>
                    <a:pt x="433" y="159"/>
                    <a:pt x="454" y="161"/>
                  </a:cubicBezTo>
                  <a:cubicBezTo>
                    <a:pt x="455" y="161"/>
                    <a:pt x="457" y="161"/>
                    <a:pt x="458" y="161"/>
                  </a:cubicBezTo>
                  <a:cubicBezTo>
                    <a:pt x="486" y="163"/>
                    <a:pt x="510" y="167"/>
                    <a:pt x="537" y="173"/>
                  </a:cubicBezTo>
                  <a:cubicBezTo>
                    <a:pt x="575" y="183"/>
                    <a:pt x="608" y="197"/>
                    <a:pt x="643" y="214"/>
                  </a:cubicBezTo>
                  <a:cubicBezTo>
                    <a:pt x="645" y="215"/>
                    <a:pt x="647" y="217"/>
                    <a:pt x="649" y="218"/>
                  </a:cubicBezTo>
                  <a:cubicBezTo>
                    <a:pt x="682" y="235"/>
                    <a:pt x="711" y="256"/>
                    <a:pt x="739" y="279"/>
                  </a:cubicBezTo>
                  <a:cubicBezTo>
                    <a:pt x="731" y="282"/>
                    <a:pt x="723" y="281"/>
                    <a:pt x="714" y="283"/>
                  </a:cubicBezTo>
                  <a:cubicBezTo>
                    <a:pt x="707" y="284"/>
                    <a:pt x="699" y="285"/>
                    <a:pt x="691" y="286"/>
                  </a:cubicBezTo>
                  <a:cubicBezTo>
                    <a:pt x="684" y="286"/>
                    <a:pt x="678" y="287"/>
                    <a:pt x="672" y="288"/>
                  </a:cubicBezTo>
                  <a:cubicBezTo>
                    <a:pt x="619" y="294"/>
                    <a:pt x="569" y="298"/>
                    <a:pt x="516" y="302"/>
                  </a:cubicBezTo>
                  <a:cubicBezTo>
                    <a:pt x="470" y="304"/>
                    <a:pt x="428" y="307"/>
                    <a:pt x="383" y="306"/>
                  </a:cubicBezTo>
                  <a:cubicBezTo>
                    <a:pt x="381" y="306"/>
                    <a:pt x="379" y="305"/>
                    <a:pt x="377" y="305"/>
                  </a:cubicBezTo>
                  <a:cubicBezTo>
                    <a:pt x="335" y="304"/>
                    <a:pt x="297" y="298"/>
                    <a:pt x="256" y="287"/>
                  </a:cubicBezTo>
                  <a:cubicBezTo>
                    <a:pt x="212" y="274"/>
                    <a:pt x="174" y="254"/>
                    <a:pt x="137" y="227"/>
                  </a:cubicBezTo>
                  <a:cubicBezTo>
                    <a:pt x="136" y="226"/>
                    <a:pt x="135" y="225"/>
                    <a:pt x="134" y="224"/>
                  </a:cubicBezTo>
                  <a:cubicBezTo>
                    <a:pt x="111" y="208"/>
                    <a:pt x="92" y="189"/>
                    <a:pt x="74" y="16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6" name="Freeform 55"/>
            <p:cNvSpPr/>
            <p:nvPr/>
          </p:nvSpPr>
          <p:spPr bwMode="auto">
            <a:xfrm>
              <a:off x="4253396" y="1683540"/>
              <a:ext cx="126101" cy="403657"/>
            </a:xfrm>
            <a:custGeom>
              <a:avLst/>
              <a:gdLst>
                <a:gd name="T0" fmla="*/ 0 w 165"/>
                <a:gd name="T1" fmla="*/ 0 h 519"/>
                <a:gd name="T2" fmla="*/ 40 w 165"/>
                <a:gd name="T3" fmla="*/ 226 h 519"/>
                <a:gd name="T4" fmla="*/ 42 w 165"/>
                <a:gd name="T5" fmla="*/ 279 h 519"/>
                <a:gd name="T6" fmla="*/ 41 w 165"/>
                <a:gd name="T7" fmla="*/ 282 h 519"/>
                <a:gd name="T8" fmla="*/ 53 w 165"/>
                <a:gd name="T9" fmla="*/ 349 h 519"/>
                <a:gd name="T10" fmla="*/ 89 w 165"/>
                <a:gd name="T11" fmla="*/ 438 h 519"/>
                <a:gd name="T12" fmla="*/ 92 w 165"/>
                <a:gd name="T13" fmla="*/ 443 h 519"/>
                <a:gd name="T14" fmla="*/ 146 w 165"/>
                <a:gd name="T15" fmla="*/ 519 h 519"/>
                <a:gd name="T16" fmla="*/ 149 w 165"/>
                <a:gd name="T17" fmla="*/ 498 h 519"/>
                <a:gd name="T18" fmla="*/ 151 w 165"/>
                <a:gd name="T19" fmla="*/ 478 h 519"/>
                <a:gd name="T20" fmla="*/ 153 w 165"/>
                <a:gd name="T21" fmla="*/ 462 h 519"/>
                <a:gd name="T22" fmla="*/ 162 w 165"/>
                <a:gd name="T23" fmla="*/ 329 h 519"/>
                <a:gd name="T24" fmla="*/ 163 w 165"/>
                <a:gd name="T25" fmla="*/ 216 h 519"/>
                <a:gd name="T26" fmla="*/ 163 w 165"/>
                <a:gd name="T27" fmla="*/ 211 h 519"/>
                <a:gd name="T28" fmla="*/ 145 w 165"/>
                <a:gd name="T29" fmla="*/ 1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519">
                  <a:moveTo>
                    <a:pt x="0" y="0"/>
                  </a:moveTo>
                  <a:cubicBezTo>
                    <a:pt x="34" y="69"/>
                    <a:pt x="48" y="149"/>
                    <a:pt x="40" y="226"/>
                  </a:cubicBezTo>
                  <a:cubicBezTo>
                    <a:pt x="40" y="244"/>
                    <a:pt x="39" y="261"/>
                    <a:pt x="42" y="279"/>
                  </a:cubicBezTo>
                  <a:cubicBezTo>
                    <a:pt x="42" y="280"/>
                    <a:pt x="41" y="281"/>
                    <a:pt x="41" y="282"/>
                  </a:cubicBezTo>
                  <a:cubicBezTo>
                    <a:pt x="44" y="306"/>
                    <a:pt x="47" y="326"/>
                    <a:pt x="53" y="349"/>
                  </a:cubicBezTo>
                  <a:cubicBezTo>
                    <a:pt x="62" y="381"/>
                    <a:pt x="74" y="409"/>
                    <a:pt x="89" y="438"/>
                  </a:cubicBezTo>
                  <a:cubicBezTo>
                    <a:pt x="90" y="440"/>
                    <a:pt x="91" y="442"/>
                    <a:pt x="92" y="443"/>
                  </a:cubicBezTo>
                  <a:cubicBezTo>
                    <a:pt x="107" y="471"/>
                    <a:pt x="126" y="496"/>
                    <a:pt x="146" y="519"/>
                  </a:cubicBezTo>
                  <a:cubicBezTo>
                    <a:pt x="148" y="512"/>
                    <a:pt x="147" y="506"/>
                    <a:pt x="149" y="498"/>
                  </a:cubicBezTo>
                  <a:cubicBezTo>
                    <a:pt x="150" y="492"/>
                    <a:pt x="151" y="485"/>
                    <a:pt x="151" y="478"/>
                  </a:cubicBezTo>
                  <a:cubicBezTo>
                    <a:pt x="151" y="473"/>
                    <a:pt x="152" y="468"/>
                    <a:pt x="153" y="462"/>
                  </a:cubicBezTo>
                  <a:cubicBezTo>
                    <a:pt x="157" y="417"/>
                    <a:pt x="160" y="374"/>
                    <a:pt x="162" y="329"/>
                  </a:cubicBezTo>
                  <a:cubicBezTo>
                    <a:pt x="163" y="290"/>
                    <a:pt x="165" y="254"/>
                    <a:pt x="163" y="216"/>
                  </a:cubicBezTo>
                  <a:cubicBezTo>
                    <a:pt x="163" y="214"/>
                    <a:pt x="163" y="213"/>
                    <a:pt x="163" y="211"/>
                  </a:cubicBezTo>
                  <a:cubicBezTo>
                    <a:pt x="161" y="176"/>
                    <a:pt x="155" y="143"/>
                    <a:pt x="145" y="10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7" name="Freeform 56"/>
            <p:cNvSpPr/>
            <p:nvPr/>
          </p:nvSpPr>
          <p:spPr bwMode="auto">
            <a:xfrm>
              <a:off x="4179151" y="1753012"/>
              <a:ext cx="161455" cy="341371"/>
            </a:xfrm>
            <a:custGeom>
              <a:avLst/>
              <a:gdLst>
                <a:gd name="T0" fmla="*/ 6 w 211"/>
                <a:gd name="T1" fmla="*/ 0 h 440"/>
                <a:gd name="T2" fmla="*/ 3 w 211"/>
                <a:gd name="T3" fmla="*/ 151 h 440"/>
                <a:gd name="T4" fmla="*/ 4 w 211"/>
                <a:gd name="T5" fmla="*/ 154 h 440"/>
                <a:gd name="T6" fmla="*/ 5 w 211"/>
                <a:gd name="T7" fmla="*/ 173 h 440"/>
                <a:gd name="T8" fmla="*/ 8 w 211"/>
                <a:gd name="T9" fmla="*/ 192 h 440"/>
                <a:gd name="T10" fmla="*/ 13 w 211"/>
                <a:gd name="T11" fmla="*/ 213 h 440"/>
                <a:gd name="T12" fmla="*/ 15 w 211"/>
                <a:gd name="T13" fmla="*/ 219 h 440"/>
                <a:gd name="T14" fmla="*/ 21 w 211"/>
                <a:gd name="T15" fmla="*/ 241 h 440"/>
                <a:gd name="T16" fmla="*/ 28 w 211"/>
                <a:gd name="T17" fmla="*/ 260 h 440"/>
                <a:gd name="T18" fmla="*/ 35 w 211"/>
                <a:gd name="T19" fmla="*/ 276 h 440"/>
                <a:gd name="T20" fmla="*/ 55 w 211"/>
                <a:gd name="T21" fmla="*/ 311 h 440"/>
                <a:gd name="T22" fmla="*/ 82 w 211"/>
                <a:gd name="T23" fmla="*/ 348 h 440"/>
                <a:gd name="T24" fmla="*/ 131 w 211"/>
                <a:gd name="T25" fmla="*/ 395 h 440"/>
                <a:gd name="T26" fmla="*/ 150 w 211"/>
                <a:gd name="T27" fmla="*/ 408 h 440"/>
                <a:gd name="T28" fmla="*/ 153 w 211"/>
                <a:gd name="T29" fmla="*/ 410 h 440"/>
                <a:gd name="T30" fmla="*/ 211 w 211"/>
                <a:gd name="T31" fmla="*/ 440 h 440"/>
                <a:gd name="T32" fmla="*/ 146 w 211"/>
                <a:gd name="T33" fmla="*/ 326 h 440"/>
                <a:gd name="T34" fmla="*/ 142 w 211"/>
                <a:gd name="T35" fmla="*/ 314 h 440"/>
                <a:gd name="T36" fmla="*/ 123 w 211"/>
                <a:gd name="T37" fmla="*/ 231 h 440"/>
                <a:gd name="T38" fmla="*/ 120 w 211"/>
                <a:gd name="T39" fmla="*/ 186 h 440"/>
                <a:gd name="T40" fmla="*/ 127 w 211"/>
                <a:gd name="T41" fmla="*/ 1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" h="440">
                  <a:moveTo>
                    <a:pt x="6" y="0"/>
                  </a:moveTo>
                  <a:cubicBezTo>
                    <a:pt x="3" y="52"/>
                    <a:pt x="0" y="99"/>
                    <a:pt x="3" y="151"/>
                  </a:cubicBezTo>
                  <a:cubicBezTo>
                    <a:pt x="3" y="152"/>
                    <a:pt x="4" y="153"/>
                    <a:pt x="4" y="154"/>
                  </a:cubicBezTo>
                  <a:cubicBezTo>
                    <a:pt x="4" y="160"/>
                    <a:pt x="5" y="166"/>
                    <a:pt x="5" y="173"/>
                  </a:cubicBezTo>
                  <a:cubicBezTo>
                    <a:pt x="7" y="179"/>
                    <a:pt x="7" y="185"/>
                    <a:pt x="8" y="192"/>
                  </a:cubicBezTo>
                  <a:cubicBezTo>
                    <a:pt x="10" y="199"/>
                    <a:pt x="11" y="206"/>
                    <a:pt x="13" y="213"/>
                  </a:cubicBezTo>
                  <a:cubicBezTo>
                    <a:pt x="14" y="215"/>
                    <a:pt x="15" y="217"/>
                    <a:pt x="15" y="219"/>
                  </a:cubicBezTo>
                  <a:cubicBezTo>
                    <a:pt x="16" y="227"/>
                    <a:pt x="18" y="234"/>
                    <a:pt x="21" y="241"/>
                  </a:cubicBezTo>
                  <a:cubicBezTo>
                    <a:pt x="24" y="247"/>
                    <a:pt x="25" y="254"/>
                    <a:pt x="28" y="260"/>
                  </a:cubicBezTo>
                  <a:cubicBezTo>
                    <a:pt x="31" y="265"/>
                    <a:pt x="33" y="271"/>
                    <a:pt x="35" y="276"/>
                  </a:cubicBezTo>
                  <a:cubicBezTo>
                    <a:pt x="41" y="289"/>
                    <a:pt x="48" y="299"/>
                    <a:pt x="55" y="311"/>
                  </a:cubicBezTo>
                  <a:cubicBezTo>
                    <a:pt x="63" y="325"/>
                    <a:pt x="72" y="336"/>
                    <a:pt x="82" y="348"/>
                  </a:cubicBezTo>
                  <a:cubicBezTo>
                    <a:pt x="97" y="366"/>
                    <a:pt x="113" y="381"/>
                    <a:pt x="131" y="395"/>
                  </a:cubicBezTo>
                  <a:cubicBezTo>
                    <a:pt x="138" y="400"/>
                    <a:pt x="144" y="404"/>
                    <a:pt x="150" y="408"/>
                  </a:cubicBezTo>
                  <a:cubicBezTo>
                    <a:pt x="151" y="409"/>
                    <a:pt x="152" y="409"/>
                    <a:pt x="153" y="410"/>
                  </a:cubicBezTo>
                  <a:cubicBezTo>
                    <a:pt x="171" y="423"/>
                    <a:pt x="191" y="432"/>
                    <a:pt x="211" y="440"/>
                  </a:cubicBezTo>
                  <a:cubicBezTo>
                    <a:pt x="184" y="406"/>
                    <a:pt x="162" y="367"/>
                    <a:pt x="146" y="326"/>
                  </a:cubicBezTo>
                  <a:cubicBezTo>
                    <a:pt x="145" y="322"/>
                    <a:pt x="143" y="318"/>
                    <a:pt x="142" y="314"/>
                  </a:cubicBezTo>
                  <a:cubicBezTo>
                    <a:pt x="133" y="287"/>
                    <a:pt x="127" y="260"/>
                    <a:pt x="123" y="231"/>
                  </a:cubicBezTo>
                  <a:cubicBezTo>
                    <a:pt x="121" y="216"/>
                    <a:pt x="121" y="202"/>
                    <a:pt x="120" y="186"/>
                  </a:cubicBezTo>
                  <a:cubicBezTo>
                    <a:pt x="120" y="160"/>
                    <a:pt x="123" y="136"/>
                    <a:pt x="127" y="10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8" name="Freeform 57"/>
            <p:cNvSpPr/>
            <p:nvPr/>
          </p:nvSpPr>
          <p:spPr bwMode="auto">
            <a:xfrm>
              <a:off x="6672881" y="3177186"/>
              <a:ext cx="1549743" cy="645610"/>
            </a:xfrm>
            <a:custGeom>
              <a:avLst/>
              <a:gdLst>
                <a:gd name="T0" fmla="*/ 1827 w 2028"/>
                <a:gd name="T1" fmla="*/ 456 h 831"/>
                <a:gd name="T2" fmla="*/ 1854 w 2028"/>
                <a:gd name="T3" fmla="*/ 424 h 831"/>
                <a:gd name="T4" fmla="*/ 1939 w 2028"/>
                <a:gd name="T5" fmla="*/ 301 h 831"/>
                <a:gd name="T6" fmla="*/ 2028 w 2028"/>
                <a:gd name="T7" fmla="*/ 105 h 831"/>
                <a:gd name="T8" fmla="*/ 1783 w 2028"/>
                <a:gd name="T9" fmla="*/ 67 h 831"/>
                <a:gd name="T10" fmla="*/ 1410 w 2028"/>
                <a:gd name="T11" fmla="*/ 27 h 831"/>
                <a:gd name="T12" fmla="*/ 930 w 2028"/>
                <a:gd name="T13" fmla="*/ 8 h 831"/>
                <a:gd name="T14" fmla="*/ 922 w 2028"/>
                <a:gd name="T15" fmla="*/ 11 h 831"/>
                <a:gd name="T16" fmla="*/ 862 w 2028"/>
                <a:gd name="T17" fmla="*/ 14 h 831"/>
                <a:gd name="T18" fmla="*/ 802 w 2028"/>
                <a:gd name="T19" fmla="*/ 23 h 831"/>
                <a:gd name="T20" fmla="*/ 732 w 2028"/>
                <a:gd name="T21" fmla="*/ 36 h 831"/>
                <a:gd name="T22" fmla="*/ 715 w 2028"/>
                <a:gd name="T23" fmla="*/ 43 h 831"/>
                <a:gd name="T24" fmla="*/ 645 w 2028"/>
                <a:gd name="T25" fmla="*/ 61 h 831"/>
                <a:gd name="T26" fmla="*/ 583 w 2028"/>
                <a:gd name="T27" fmla="*/ 82 h 831"/>
                <a:gd name="T28" fmla="*/ 531 w 2028"/>
                <a:gd name="T29" fmla="*/ 104 h 831"/>
                <a:gd name="T30" fmla="*/ 419 w 2028"/>
                <a:gd name="T31" fmla="*/ 163 h 831"/>
                <a:gd name="T32" fmla="*/ 301 w 2028"/>
                <a:gd name="T33" fmla="*/ 248 h 831"/>
                <a:gd name="T34" fmla="*/ 148 w 2028"/>
                <a:gd name="T35" fmla="*/ 403 h 831"/>
                <a:gd name="T36" fmla="*/ 105 w 2028"/>
                <a:gd name="T37" fmla="*/ 461 h 831"/>
                <a:gd name="T38" fmla="*/ 101 w 2028"/>
                <a:gd name="T39" fmla="*/ 471 h 831"/>
                <a:gd name="T40" fmla="*/ 0 w 2028"/>
                <a:gd name="T41" fmla="*/ 652 h 831"/>
                <a:gd name="T42" fmla="*/ 369 w 2028"/>
                <a:gd name="T43" fmla="*/ 454 h 831"/>
                <a:gd name="T44" fmla="*/ 406 w 2028"/>
                <a:gd name="T45" fmla="*/ 441 h 831"/>
                <a:gd name="T46" fmla="*/ 670 w 2028"/>
                <a:gd name="T47" fmla="*/ 386 h 831"/>
                <a:gd name="T48" fmla="*/ 812 w 2028"/>
                <a:gd name="T49" fmla="*/ 379 h 831"/>
                <a:gd name="T50" fmla="*/ 1057 w 2028"/>
                <a:gd name="T51" fmla="*/ 404 h 831"/>
                <a:gd name="T52" fmla="*/ 1075 w 2028"/>
                <a:gd name="T53" fmla="*/ 404 h 831"/>
                <a:gd name="T54" fmla="*/ 1319 w 2028"/>
                <a:gd name="T55" fmla="*/ 406 h 831"/>
                <a:gd name="T56" fmla="*/ 1328 w 2028"/>
                <a:gd name="T57" fmla="*/ 408 h 831"/>
                <a:gd name="T58" fmla="*/ 1413 w 2028"/>
                <a:gd name="T59" fmla="*/ 396 h 831"/>
                <a:gd name="T60" fmla="*/ 1469 w 2028"/>
                <a:gd name="T61" fmla="*/ 386 h 831"/>
                <a:gd name="T62" fmla="*/ 1478 w 2028"/>
                <a:gd name="T63" fmla="*/ 382 h 831"/>
                <a:gd name="T64" fmla="*/ 1689 w 2028"/>
                <a:gd name="T65" fmla="*/ 319 h 831"/>
                <a:gd name="T66" fmla="*/ 968 w 2028"/>
                <a:gd name="T67" fmla="*/ 435 h 831"/>
                <a:gd name="T68" fmla="*/ 800 w 2028"/>
                <a:gd name="T69" fmla="*/ 437 h 831"/>
                <a:gd name="T70" fmla="*/ 790 w 2028"/>
                <a:gd name="T71" fmla="*/ 435 h 831"/>
                <a:gd name="T72" fmla="*/ 577 w 2028"/>
                <a:gd name="T73" fmla="*/ 470 h 831"/>
                <a:gd name="T74" fmla="*/ 291 w 2028"/>
                <a:gd name="T75" fmla="*/ 578 h 831"/>
                <a:gd name="T76" fmla="*/ 275 w 2028"/>
                <a:gd name="T77" fmla="*/ 589 h 831"/>
                <a:gd name="T78" fmla="*/ 30 w 2028"/>
                <a:gd name="T79" fmla="*/ 755 h 831"/>
                <a:gd name="T80" fmla="*/ 98 w 2028"/>
                <a:gd name="T81" fmla="*/ 765 h 831"/>
                <a:gd name="T82" fmla="*/ 161 w 2028"/>
                <a:gd name="T83" fmla="*/ 772 h 831"/>
                <a:gd name="T84" fmla="*/ 211 w 2028"/>
                <a:gd name="T85" fmla="*/ 779 h 831"/>
                <a:gd name="T86" fmla="*/ 634 w 2028"/>
                <a:gd name="T87" fmla="*/ 816 h 831"/>
                <a:gd name="T88" fmla="*/ 993 w 2028"/>
                <a:gd name="T89" fmla="*/ 828 h 831"/>
                <a:gd name="T90" fmla="*/ 1009 w 2028"/>
                <a:gd name="T91" fmla="*/ 825 h 831"/>
                <a:gd name="T92" fmla="*/ 1334 w 2028"/>
                <a:gd name="T93" fmla="*/ 776 h 831"/>
                <a:gd name="T94" fmla="*/ 1658 w 2028"/>
                <a:gd name="T95" fmla="*/ 614 h 831"/>
                <a:gd name="T96" fmla="*/ 1666 w 2028"/>
                <a:gd name="T97" fmla="*/ 606 h 831"/>
                <a:gd name="T98" fmla="*/ 1827 w 2028"/>
                <a:gd name="T99" fmla="*/ 456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8" h="831">
                  <a:moveTo>
                    <a:pt x="1827" y="456"/>
                  </a:moveTo>
                  <a:cubicBezTo>
                    <a:pt x="1835" y="446"/>
                    <a:pt x="1846" y="435"/>
                    <a:pt x="1854" y="424"/>
                  </a:cubicBezTo>
                  <a:cubicBezTo>
                    <a:pt x="1886" y="385"/>
                    <a:pt x="1913" y="345"/>
                    <a:pt x="1939" y="301"/>
                  </a:cubicBezTo>
                  <a:cubicBezTo>
                    <a:pt x="1975" y="237"/>
                    <a:pt x="2005" y="173"/>
                    <a:pt x="2028" y="105"/>
                  </a:cubicBezTo>
                  <a:cubicBezTo>
                    <a:pt x="1948" y="88"/>
                    <a:pt x="1869" y="78"/>
                    <a:pt x="1783" y="67"/>
                  </a:cubicBezTo>
                  <a:cubicBezTo>
                    <a:pt x="1655" y="52"/>
                    <a:pt x="1537" y="40"/>
                    <a:pt x="1410" y="27"/>
                  </a:cubicBezTo>
                  <a:cubicBezTo>
                    <a:pt x="1246" y="14"/>
                    <a:pt x="1095" y="0"/>
                    <a:pt x="930" y="8"/>
                  </a:cubicBezTo>
                  <a:cubicBezTo>
                    <a:pt x="928" y="8"/>
                    <a:pt x="925" y="11"/>
                    <a:pt x="922" y="11"/>
                  </a:cubicBezTo>
                  <a:cubicBezTo>
                    <a:pt x="902" y="12"/>
                    <a:pt x="882" y="13"/>
                    <a:pt x="862" y="14"/>
                  </a:cubicBezTo>
                  <a:cubicBezTo>
                    <a:pt x="842" y="18"/>
                    <a:pt x="822" y="19"/>
                    <a:pt x="802" y="23"/>
                  </a:cubicBezTo>
                  <a:cubicBezTo>
                    <a:pt x="778" y="28"/>
                    <a:pt x="755" y="30"/>
                    <a:pt x="732" y="36"/>
                  </a:cubicBezTo>
                  <a:cubicBezTo>
                    <a:pt x="727" y="39"/>
                    <a:pt x="721" y="41"/>
                    <a:pt x="715" y="43"/>
                  </a:cubicBezTo>
                  <a:cubicBezTo>
                    <a:pt x="689" y="46"/>
                    <a:pt x="668" y="52"/>
                    <a:pt x="645" y="61"/>
                  </a:cubicBezTo>
                  <a:cubicBezTo>
                    <a:pt x="625" y="70"/>
                    <a:pt x="603" y="72"/>
                    <a:pt x="583" y="82"/>
                  </a:cubicBezTo>
                  <a:cubicBezTo>
                    <a:pt x="566" y="91"/>
                    <a:pt x="548" y="97"/>
                    <a:pt x="531" y="104"/>
                  </a:cubicBezTo>
                  <a:cubicBezTo>
                    <a:pt x="492" y="121"/>
                    <a:pt x="457" y="142"/>
                    <a:pt x="419" y="163"/>
                  </a:cubicBezTo>
                  <a:cubicBezTo>
                    <a:pt x="376" y="190"/>
                    <a:pt x="340" y="217"/>
                    <a:pt x="301" y="248"/>
                  </a:cubicBezTo>
                  <a:cubicBezTo>
                    <a:pt x="244" y="295"/>
                    <a:pt x="194" y="344"/>
                    <a:pt x="148" y="403"/>
                  </a:cubicBezTo>
                  <a:cubicBezTo>
                    <a:pt x="134" y="423"/>
                    <a:pt x="120" y="441"/>
                    <a:pt x="105" y="461"/>
                  </a:cubicBezTo>
                  <a:cubicBezTo>
                    <a:pt x="102" y="464"/>
                    <a:pt x="104" y="468"/>
                    <a:pt x="101" y="471"/>
                  </a:cubicBezTo>
                  <a:cubicBezTo>
                    <a:pt x="59" y="528"/>
                    <a:pt x="29" y="589"/>
                    <a:pt x="0" y="652"/>
                  </a:cubicBezTo>
                  <a:cubicBezTo>
                    <a:pt x="112" y="568"/>
                    <a:pt x="236" y="503"/>
                    <a:pt x="369" y="454"/>
                  </a:cubicBezTo>
                  <a:cubicBezTo>
                    <a:pt x="381" y="450"/>
                    <a:pt x="394" y="445"/>
                    <a:pt x="406" y="441"/>
                  </a:cubicBezTo>
                  <a:cubicBezTo>
                    <a:pt x="493" y="414"/>
                    <a:pt x="578" y="397"/>
                    <a:pt x="670" y="386"/>
                  </a:cubicBezTo>
                  <a:cubicBezTo>
                    <a:pt x="718" y="381"/>
                    <a:pt x="764" y="379"/>
                    <a:pt x="812" y="379"/>
                  </a:cubicBezTo>
                  <a:cubicBezTo>
                    <a:pt x="895" y="380"/>
                    <a:pt x="971" y="390"/>
                    <a:pt x="1057" y="404"/>
                  </a:cubicBezTo>
                  <a:cubicBezTo>
                    <a:pt x="1063" y="405"/>
                    <a:pt x="1069" y="403"/>
                    <a:pt x="1075" y="404"/>
                  </a:cubicBezTo>
                  <a:cubicBezTo>
                    <a:pt x="1160" y="414"/>
                    <a:pt x="1236" y="416"/>
                    <a:pt x="1319" y="406"/>
                  </a:cubicBezTo>
                  <a:cubicBezTo>
                    <a:pt x="1322" y="406"/>
                    <a:pt x="1326" y="408"/>
                    <a:pt x="1328" y="408"/>
                  </a:cubicBezTo>
                  <a:cubicBezTo>
                    <a:pt x="1358" y="405"/>
                    <a:pt x="1383" y="402"/>
                    <a:pt x="1413" y="396"/>
                  </a:cubicBezTo>
                  <a:cubicBezTo>
                    <a:pt x="1433" y="393"/>
                    <a:pt x="1450" y="389"/>
                    <a:pt x="1469" y="386"/>
                  </a:cubicBezTo>
                  <a:cubicBezTo>
                    <a:pt x="1473" y="385"/>
                    <a:pt x="1474" y="384"/>
                    <a:pt x="1478" y="382"/>
                  </a:cubicBezTo>
                  <a:cubicBezTo>
                    <a:pt x="1553" y="367"/>
                    <a:pt x="1620" y="346"/>
                    <a:pt x="1689" y="319"/>
                  </a:cubicBezTo>
                  <a:cubicBezTo>
                    <a:pt x="1466" y="424"/>
                    <a:pt x="1213" y="466"/>
                    <a:pt x="968" y="435"/>
                  </a:cubicBezTo>
                  <a:cubicBezTo>
                    <a:pt x="912" y="435"/>
                    <a:pt x="857" y="430"/>
                    <a:pt x="800" y="437"/>
                  </a:cubicBezTo>
                  <a:cubicBezTo>
                    <a:pt x="797" y="437"/>
                    <a:pt x="793" y="435"/>
                    <a:pt x="790" y="435"/>
                  </a:cubicBezTo>
                  <a:cubicBezTo>
                    <a:pt x="715" y="443"/>
                    <a:pt x="650" y="451"/>
                    <a:pt x="577" y="470"/>
                  </a:cubicBezTo>
                  <a:cubicBezTo>
                    <a:pt x="475" y="495"/>
                    <a:pt x="384" y="532"/>
                    <a:pt x="291" y="578"/>
                  </a:cubicBezTo>
                  <a:cubicBezTo>
                    <a:pt x="286" y="581"/>
                    <a:pt x="281" y="586"/>
                    <a:pt x="275" y="589"/>
                  </a:cubicBezTo>
                  <a:cubicBezTo>
                    <a:pt x="185" y="635"/>
                    <a:pt x="107" y="693"/>
                    <a:pt x="30" y="755"/>
                  </a:cubicBezTo>
                  <a:cubicBezTo>
                    <a:pt x="53" y="762"/>
                    <a:pt x="73" y="761"/>
                    <a:pt x="98" y="765"/>
                  </a:cubicBezTo>
                  <a:cubicBezTo>
                    <a:pt x="119" y="769"/>
                    <a:pt x="140" y="772"/>
                    <a:pt x="161" y="772"/>
                  </a:cubicBezTo>
                  <a:cubicBezTo>
                    <a:pt x="179" y="774"/>
                    <a:pt x="195" y="777"/>
                    <a:pt x="211" y="779"/>
                  </a:cubicBezTo>
                  <a:cubicBezTo>
                    <a:pt x="356" y="795"/>
                    <a:pt x="490" y="807"/>
                    <a:pt x="634" y="816"/>
                  </a:cubicBezTo>
                  <a:cubicBezTo>
                    <a:pt x="757" y="823"/>
                    <a:pt x="871" y="831"/>
                    <a:pt x="993" y="828"/>
                  </a:cubicBezTo>
                  <a:cubicBezTo>
                    <a:pt x="998" y="828"/>
                    <a:pt x="1004" y="825"/>
                    <a:pt x="1009" y="825"/>
                  </a:cubicBezTo>
                  <a:cubicBezTo>
                    <a:pt x="1121" y="823"/>
                    <a:pt x="1226" y="806"/>
                    <a:pt x="1334" y="776"/>
                  </a:cubicBezTo>
                  <a:cubicBezTo>
                    <a:pt x="1454" y="741"/>
                    <a:pt x="1557" y="687"/>
                    <a:pt x="1658" y="614"/>
                  </a:cubicBezTo>
                  <a:cubicBezTo>
                    <a:pt x="1661" y="611"/>
                    <a:pt x="1664" y="609"/>
                    <a:pt x="1666" y="606"/>
                  </a:cubicBezTo>
                  <a:cubicBezTo>
                    <a:pt x="1727" y="562"/>
                    <a:pt x="1778" y="512"/>
                    <a:pt x="1827" y="45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39" name="Freeform 58"/>
            <p:cNvSpPr/>
            <p:nvPr/>
          </p:nvSpPr>
          <p:spPr bwMode="auto">
            <a:xfrm>
              <a:off x="6478426" y="1762594"/>
              <a:ext cx="542116" cy="1333143"/>
            </a:xfrm>
            <a:custGeom>
              <a:avLst/>
              <a:gdLst>
                <a:gd name="T0" fmla="*/ 634 w 709"/>
                <a:gd name="T1" fmla="*/ 0 h 1715"/>
                <a:gd name="T2" fmla="*/ 663 w 709"/>
                <a:gd name="T3" fmla="*/ 209 h 1715"/>
                <a:gd name="T4" fmla="*/ 691 w 709"/>
                <a:gd name="T5" fmla="*/ 526 h 1715"/>
                <a:gd name="T6" fmla="*/ 700 w 709"/>
                <a:gd name="T7" fmla="*/ 935 h 1715"/>
                <a:gd name="T8" fmla="*/ 697 w 709"/>
                <a:gd name="T9" fmla="*/ 941 h 1715"/>
                <a:gd name="T10" fmla="*/ 694 w 709"/>
                <a:gd name="T11" fmla="*/ 992 h 1715"/>
                <a:gd name="T12" fmla="*/ 685 w 709"/>
                <a:gd name="T13" fmla="*/ 1044 h 1715"/>
                <a:gd name="T14" fmla="*/ 673 w 709"/>
                <a:gd name="T15" fmla="*/ 1103 h 1715"/>
                <a:gd name="T16" fmla="*/ 667 w 709"/>
                <a:gd name="T17" fmla="*/ 1117 h 1715"/>
                <a:gd name="T18" fmla="*/ 651 w 709"/>
                <a:gd name="T19" fmla="*/ 1176 h 1715"/>
                <a:gd name="T20" fmla="*/ 632 w 709"/>
                <a:gd name="T21" fmla="*/ 1228 h 1715"/>
                <a:gd name="T22" fmla="*/ 613 w 709"/>
                <a:gd name="T23" fmla="*/ 1273 h 1715"/>
                <a:gd name="T24" fmla="*/ 561 w 709"/>
                <a:gd name="T25" fmla="*/ 1367 h 1715"/>
                <a:gd name="T26" fmla="*/ 487 w 709"/>
                <a:gd name="T27" fmla="*/ 1466 h 1715"/>
                <a:gd name="T28" fmla="*/ 353 w 709"/>
                <a:gd name="T29" fmla="*/ 1593 h 1715"/>
                <a:gd name="T30" fmla="*/ 303 w 709"/>
                <a:gd name="T31" fmla="*/ 1629 h 1715"/>
                <a:gd name="T32" fmla="*/ 295 w 709"/>
                <a:gd name="T33" fmla="*/ 1633 h 1715"/>
                <a:gd name="T34" fmla="*/ 139 w 709"/>
                <a:gd name="T35" fmla="*/ 1715 h 1715"/>
                <a:gd name="T36" fmla="*/ 312 w 709"/>
                <a:gd name="T37" fmla="*/ 1405 h 1715"/>
                <a:gd name="T38" fmla="*/ 324 w 709"/>
                <a:gd name="T39" fmla="*/ 1374 h 1715"/>
                <a:gd name="T40" fmla="*/ 375 w 709"/>
                <a:gd name="T41" fmla="*/ 1150 h 1715"/>
                <a:gd name="T42" fmla="*/ 383 w 709"/>
                <a:gd name="T43" fmla="*/ 1030 h 1715"/>
                <a:gd name="T44" fmla="*/ 365 w 709"/>
                <a:gd name="T45" fmla="*/ 821 h 1715"/>
                <a:gd name="T46" fmla="*/ 365 w 709"/>
                <a:gd name="T47" fmla="*/ 805 h 1715"/>
                <a:gd name="T48" fmla="*/ 367 w 709"/>
                <a:gd name="T49" fmla="*/ 598 h 1715"/>
                <a:gd name="T50" fmla="*/ 366 w 709"/>
                <a:gd name="T51" fmla="*/ 591 h 1715"/>
                <a:gd name="T52" fmla="*/ 377 w 709"/>
                <a:gd name="T53" fmla="*/ 519 h 1715"/>
                <a:gd name="T54" fmla="*/ 386 w 709"/>
                <a:gd name="T55" fmla="*/ 471 h 1715"/>
                <a:gd name="T56" fmla="*/ 390 w 709"/>
                <a:gd name="T57" fmla="*/ 463 h 1715"/>
                <a:gd name="T58" fmla="*/ 447 w 709"/>
                <a:gd name="T59" fmla="*/ 285 h 1715"/>
                <a:gd name="T60" fmla="*/ 337 w 709"/>
                <a:gd name="T61" fmla="*/ 896 h 1715"/>
                <a:gd name="T62" fmla="*/ 334 w 709"/>
                <a:gd name="T63" fmla="*/ 1039 h 1715"/>
                <a:gd name="T64" fmla="*/ 335 w 709"/>
                <a:gd name="T65" fmla="*/ 1047 h 1715"/>
                <a:gd name="T66" fmla="*/ 303 w 709"/>
                <a:gd name="T67" fmla="*/ 1228 h 1715"/>
                <a:gd name="T68" fmla="*/ 206 w 709"/>
                <a:gd name="T69" fmla="*/ 1469 h 1715"/>
                <a:gd name="T70" fmla="*/ 197 w 709"/>
                <a:gd name="T71" fmla="*/ 1483 h 1715"/>
                <a:gd name="T72" fmla="*/ 52 w 709"/>
                <a:gd name="T73" fmla="*/ 1688 h 1715"/>
                <a:gd name="T74" fmla="*/ 44 w 709"/>
                <a:gd name="T75" fmla="*/ 1630 h 1715"/>
                <a:gd name="T76" fmla="*/ 39 w 709"/>
                <a:gd name="T77" fmla="*/ 1577 h 1715"/>
                <a:gd name="T78" fmla="*/ 34 w 709"/>
                <a:gd name="T79" fmla="*/ 1535 h 1715"/>
                <a:gd name="T80" fmla="*/ 9 w 709"/>
                <a:gd name="T81" fmla="*/ 1174 h 1715"/>
                <a:gd name="T82" fmla="*/ 4 w 709"/>
                <a:gd name="T83" fmla="*/ 869 h 1715"/>
                <a:gd name="T84" fmla="*/ 7 w 709"/>
                <a:gd name="T85" fmla="*/ 856 h 1715"/>
                <a:gd name="T86" fmla="*/ 54 w 709"/>
                <a:gd name="T87" fmla="*/ 580 h 1715"/>
                <a:gd name="T88" fmla="*/ 196 w 709"/>
                <a:gd name="T89" fmla="*/ 307 h 1715"/>
                <a:gd name="T90" fmla="*/ 203 w 709"/>
                <a:gd name="T91" fmla="*/ 300 h 1715"/>
                <a:gd name="T92" fmla="*/ 332 w 709"/>
                <a:gd name="T93" fmla="*/ 166 h 1715"/>
                <a:gd name="T94" fmla="*/ 360 w 709"/>
                <a:gd name="T95" fmla="*/ 144 h 1715"/>
                <a:gd name="T96" fmla="*/ 466 w 709"/>
                <a:gd name="T97" fmla="*/ 73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9" h="1715">
                  <a:moveTo>
                    <a:pt x="634" y="0"/>
                  </a:moveTo>
                  <a:cubicBezTo>
                    <a:pt x="647" y="69"/>
                    <a:pt x="654" y="136"/>
                    <a:pt x="663" y="209"/>
                  </a:cubicBezTo>
                  <a:cubicBezTo>
                    <a:pt x="673" y="318"/>
                    <a:pt x="681" y="418"/>
                    <a:pt x="691" y="526"/>
                  </a:cubicBezTo>
                  <a:cubicBezTo>
                    <a:pt x="700" y="666"/>
                    <a:pt x="709" y="795"/>
                    <a:pt x="700" y="935"/>
                  </a:cubicBezTo>
                  <a:cubicBezTo>
                    <a:pt x="700" y="937"/>
                    <a:pt x="697" y="939"/>
                    <a:pt x="697" y="941"/>
                  </a:cubicBezTo>
                  <a:cubicBezTo>
                    <a:pt x="696" y="958"/>
                    <a:pt x="695" y="975"/>
                    <a:pt x="694" y="992"/>
                  </a:cubicBezTo>
                  <a:cubicBezTo>
                    <a:pt x="690" y="1009"/>
                    <a:pt x="689" y="1027"/>
                    <a:pt x="685" y="1044"/>
                  </a:cubicBezTo>
                  <a:cubicBezTo>
                    <a:pt x="680" y="1064"/>
                    <a:pt x="679" y="1083"/>
                    <a:pt x="673" y="1103"/>
                  </a:cubicBezTo>
                  <a:cubicBezTo>
                    <a:pt x="671" y="1107"/>
                    <a:pt x="669" y="1112"/>
                    <a:pt x="667" y="1117"/>
                  </a:cubicBezTo>
                  <a:cubicBezTo>
                    <a:pt x="664" y="1139"/>
                    <a:pt x="659" y="1157"/>
                    <a:pt x="651" y="1176"/>
                  </a:cubicBezTo>
                  <a:cubicBezTo>
                    <a:pt x="643" y="1193"/>
                    <a:pt x="640" y="1211"/>
                    <a:pt x="632" y="1228"/>
                  </a:cubicBezTo>
                  <a:cubicBezTo>
                    <a:pt x="624" y="1243"/>
                    <a:pt x="618" y="1258"/>
                    <a:pt x="613" y="1273"/>
                  </a:cubicBezTo>
                  <a:cubicBezTo>
                    <a:pt x="598" y="1305"/>
                    <a:pt x="579" y="1335"/>
                    <a:pt x="561" y="1367"/>
                  </a:cubicBezTo>
                  <a:cubicBezTo>
                    <a:pt x="538" y="1403"/>
                    <a:pt x="513" y="1433"/>
                    <a:pt x="487" y="1466"/>
                  </a:cubicBezTo>
                  <a:cubicBezTo>
                    <a:pt x="446" y="1513"/>
                    <a:pt x="403" y="1555"/>
                    <a:pt x="353" y="1593"/>
                  </a:cubicBezTo>
                  <a:cubicBezTo>
                    <a:pt x="336" y="1606"/>
                    <a:pt x="320" y="1617"/>
                    <a:pt x="303" y="1629"/>
                  </a:cubicBezTo>
                  <a:cubicBezTo>
                    <a:pt x="300" y="1631"/>
                    <a:pt x="297" y="1630"/>
                    <a:pt x="295" y="1633"/>
                  </a:cubicBezTo>
                  <a:cubicBezTo>
                    <a:pt x="245" y="1667"/>
                    <a:pt x="193" y="1692"/>
                    <a:pt x="139" y="1715"/>
                  </a:cubicBezTo>
                  <a:cubicBezTo>
                    <a:pt x="212" y="1622"/>
                    <a:pt x="269" y="1518"/>
                    <a:pt x="312" y="1405"/>
                  </a:cubicBezTo>
                  <a:cubicBezTo>
                    <a:pt x="316" y="1395"/>
                    <a:pt x="321" y="1384"/>
                    <a:pt x="324" y="1374"/>
                  </a:cubicBezTo>
                  <a:cubicBezTo>
                    <a:pt x="349" y="1300"/>
                    <a:pt x="364" y="1228"/>
                    <a:pt x="375" y="1150"/>
                  </a:cubicBezTo>
                  <a:cubicBezTo>
                    <a:pt x="380" y="1109"/>
                    <a:pt x="382" y="1071"/>
                    <a:pt x="383" y="1030"/>
                  </a:cubicBezTo>
                  <a:cubicBezTo>
                    <a:pt x="383" y="959"/>
                    <a:pt x="376" y="894"/>
                    <a:pt x="365" y="821"/>
                  </a:cubicBezTo>
                  <a:cubicBezTo>
                    <a:pt x="364" y="816"/>
                    <a:pt x="366" y="811"/>
                    <a:pt x="365" y="805"/>
                  </a:cubicBezTo>
                  <a:cubicBezTo>
                    <a:pt x="358" y="734"/>
                    <a:pt x="357" y="669"/>
                    <a:pt x="367" y="598"/>
                  </a:cubicBezTo>
                  <a:cubicBezTo>
                    <a:pt x="367" y="596"/>
                    <a:pt x="366" y="593"/>
                    <a:pt x="366" y="591"/>
                  </a:cubicBezTo>
                  <a:cubicBezTo>
                    <a:pt x="369" y="566"/>
                    <a:pt x="372" y="544"/>
                    <a:pt x="377" y="519"/>
                  </a:cubicBezTo>
                  <a:cubicBezTo>
                    <a:pt x="381" y="502"/>
                    <a:pt x="384" y="487"/>
                    <a:pt x="386" y="471"/>
                  </a:cubicBezTo>
                  <a:cubicBezTo>
                    <a:pt x="388" y="468"/>
                    <a:pt x="389" y="467"/>
                    <a:pt x="390" y="463"/>
                  </a:cubicBezTo>
                  <a:cubicBezTo>
                    <a:pt x="404" y="400"/>
                    <a:pt x="423" y="343"/>
                    <a:pt x="447" y="285"/>
                  </a:cubicBezTo>
                  <a:cubicBezTo>
                    <a:pt x="355" y="473"/>
                    <a:pt x="315" y="688"/>
                    <a:pt x="337" y="896"/>
                  </a:cubicBezTo>
                  <a:cubicBezTo>
                    <a:pt x="337" y="944"/>
                    <a:pt x="340" y="991"/>
                    <a:pt x="334" y="1039"/>
                  </a:cubicBezTo>
                  <a:cubicBezTo>
                    <a:pt x="334" y="1042"/>
                    <a:pt x="335" y="1045"/>
                    <a:pt x="335" y="1047"/>
                  </a:cubicBezTo>
                  <a:cubicBezTo>
                    <a:pt x="327" y="1111"/>
                    <a:pt x="319" y="1167"/>
                    <a:pt x="303" y="1228"/>
                  </a:cubicBezTo>
                  <a:cubicBezTo>
                    <a:pt x="279" y="1314"/>
                    <a:pt x="247" y="1391"/>
                    <a:pt x="206" y="1469"/>
                  </a:cubicBezTo>
                  <a:cubicBezTo>
                    <a:pt x="204" y="1474"/>
                    <a:pt x="199" y="1478"/>
                    <a:pt x="197" y="1483"/>
                  </a:cubicBezTo>
                  <a:cubicBezTo>
                    <a:pt x="156" y="1559"/>
                    <a:pt x="106" y="1624"/>
                    <a:pt x="52" y="1688"/>
                  </a:cubicBezTo>
                  <a:cubicBezTo>
                    <a:pt x="46" y="1669"/>
                    <a:pt x="48" y="1652"/>
                    <a:pt x="44" y="1630"/>
                  </a:cubicBezTo>
                  <a:cubicBezTo>
                    <a:pt x="41" y="1613"/>
                    <a:pt x="39" y="1595"/>
                    <a:pt x="39" y="1577"/>
                  </a:cubicBezTo>
                  <a:cubicBezTo>
                    <a:pt x="38" y="1562"/>
                    <a:pt x="36" y="1548"/>
                    <a:pt x="34" y="1535"/>
                  </a:cubicBezTo>
                  <a:cubicBezTo>
                    <a:pt x="22" y="1411"/>
                    <a:pt x="14" y="1297"/>
                    <a:pt x="9" y="1174"/>
                  </a:cubicBezTo>
                  <a:cubicBezTo>
                    <a:pt x="5" y="1070"/>
                    <a:pt x="0" y="973"/>
                    <a:pt x="4" y="869"/>
                  </a:cubicBezTo>
                  <a:cubicBezTo>
                    <a:pt x="4" y="865"/>
                    <a:pt x="7" y="860"/>
                    <a:pt x="7" y="856"/>
                  </a:cubicBezTo>
                  <a:cubicBezTo>
                    <a:pt x="10" y="760"/>
                    <a:pt x="27" y="672"/>
                    <a:pt x="54" y="580"/>
                  </a:cubicBezTo>
                  <a:cubicBezTo>
                    <a:pt x="85" y="479"/>
                    <a:pt x="132" y="392"/>
                    <a:pt x="196" y="307"/>
                  </a:cubicBezTo>
                  <a:cubicBezTo>
                    <a:pt x="198" y="305"/>
                    <a:pt x="200" y="303"/>
                    <a:pt x="203" y="300"/>
                  </a:cubicBezTo>
                  <a:cubicBezTo>
                    <a:pt x="241" y="249"/>
                    <a:pt x="284" y="207"/>
                    <a:pt x="332" y="166"/>
                  </a:cubicBezTo>
                  <a:cubicBezTo>
                    <a:pt x="341" y="159"/>
                    <a:pt x="351" y="150"/>
                    <a:pt x="360" y="144"/>
                  </a:cubicBezTo>
                  <a:cubicBezTo>
                    <a:pt x="394" y="117"/>
                    <a:pt x="428" y="94"/>
                    <a:pt x="466" y="7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0" name="Freeform 59"/>
            <p:cNvSpPr/>
            <p:nvPr/>
          </p:nvSpPr>
          <p:spPr bwMode="auto">
            <a:xfrm>
              <a:off x="7144287" y="2700465"/>
              <a:ext cx="1119586" cy="465941"/>
            </a:xfrm>
            <a:custGeom>
              <a:avLst/>
              <a:gdLst>
                <a:gd name="T0" fmla="*/ 1319 w 1465"/>
                <a:gd name="T1" fmla="*/ 329 h 600"/>
                <a:gd name="T2" fmla="*/ 1339 w 1465"/>
                <a:gd name="T3" fmla="*/ 306 h 600"/>
                <a:gd name="T4" fmla="*/ 1401 w 1465"/>
                <a:gd name="T5" fmla="*/ 217 h 600"/>
                <a:gd name="T6" fmla="*/ 1465 w 1465"/>
                <a:gd name="T7" fmla="*/ 76 h 600"/>
                <a:gd name="T8" fmla="*/ 1288 w 1465"/>
                <a:gd name="T9" fmla="*/ 48 h 600"/>
                <a:gd name="T10" fmla="*/ 1019 w 1465"/>
                <a:gd name="T11" fmla="*/ 20 h 600"/>
                <a:gd name="T12" fmla="*/ 672 w 1465"/>
                <a:gd name="T13" fmla="*/ 6 h 600"/>
                <a:gd name="T14" fmla="*/ 666 w 1465"/>
                <a:gd name="T15" fmla="*/ 8 h 600"/>
                <a:gd name="T16" fmla="*/ 623 w 1465"/>
                <a:gd name="T17" fmla="*/ 10 h 600"/>
                <a:gd name="T18" fmla="*/ 579 w 1465"/>
                <a:gd name="T19" fmla="*/ 17 h 600"/>
                <a:gd name="T20" fmla="*/ 529 w 1465"/>
                <a:gd name="T21" fmla="*/ 26 h 600"/>
                <a:gd name="T22" fmla="*/ 516 w 1465"/>
                <a:gd name="T23" fmla="*/ 31 h 600"/>
                <a:gd name="T24" fmla="*/ 466 w 1465"/>
                <a:gd name="T25" fmla="*/ 44 h 600"/>
                <a:gd name="T26" fmla="*/ 421 w 1465"/>
                <a:gd name="T27" fmla="*/ 59 h 600"/>
                <a:gd name="T28" fmla="*/ 383 w 1465"/>
                <a:gd name="T29" fmla="*/ 75 h 600"/>
                <a:gd name="T30" fmla="*/ 303 w 1465"/>
                <a:gd name="T31" fmla="*/ 118 h 600"/>
                <a:gd name="T32" fmla="*/ 217 w 1465"/>
                <a:gd name="T33" fmla="*/ 179 h 600"/>
                <a:gd name="T34" fmla="*/ 107 w 1465"/>
                <a:gd name="T35" fmla="*/ 291 h 600"/>
                <a:gd name="T36" fmla="*/ 76 w 1465"/>
                <a:gd name="T37" fmla="*/ 333 h 600"/>
                <a:gd name="T38" fmla="*/ 73 w 1465"/>
                <a:gd name="T39" fmla="*/ 340 h 600"/>
                <a:gd name="T40" fmla="*/ 0 w 1465"/>
                <a:gd name="T41" fmla="*/ 471 h 600"/>
                <a:gd name="T42" fmla="*/ 266 w 1465"/>
                <a:gd name="T43" fmla="*/ 328 h 600"/>
                <a:gd name="T44" fmla="*/ 293 w 1465"/>
                <a:gd name="T45" fmla="*/ 319 h 600"/>
                <a:gd name="T46" fmla="*/ 484 w 1465"/>
                <a:gd name="T47" fmla="*/ 279 h 600"/>
                <a:gd name="T48" fmla="*/ 586 w 1465"/>
                <a:gd name="T49" fmla="*/ 274 h 600"/>
                <a:gd name="T50" fmla="*/ 763 w 1465"/>
                <a:gd name="T51" fmla="*/ 292 h 600"/>
                <a:gd name="T52" fmla="*/ 777 w 1465"/>
                <a:gd name="T53" fmla="*/ 292 h 600"/>
                <a:gd name="T54" fmla="*/ 953 w 1465"/>
                <a:gd name="T55" fmla="*/ 293 h 600"/>
                <a:gd name="T56" fmla="*/ 959 w 1465"/>
                <a:gd name="T57" fmla="*/ 294 h 600"/>
                <a:gd name="T58" fmla="*/ 1020 w 1465"/>
                <a:gd name="T59" fmla="*/ 286 h 600"/>
                <a:gd name="T60" fmla="*/ 1061 w 1465"/>
                <a:gd name="T61" fmla="*/ 279 h 600"/>
                <a:gd name="T62" fmla="*/ 1068 w 1465"/>
                <a:gd name="T63" fmla="*/ 276 h 600"/>
                <a:gd name="T64" fmla="*/ 1220 w 1465"/>
                <a:gd name="T65" fmla="*/ 230 h 600"/>
                <a:gd name="T66" fmla="*/ 699 w 1465"/>
                <a:gd name="T67" fmla="*/ 314 h 600"/>
                <a:gd name="T68" fmla="*/ 577 w 1465"/>
                <a:gd name="T69" fmla="*/ 315 h 600"/>
                <a:gd name="T70" fmla="*/ 571 w 1465"/>
                <a:gd name="T71" fmla="*/ 314 h 600"/>
                <a:gd name="T72" fmla="*/ 417 w 1465"/>
                <a:gd name="T73" fmla="*/ 339 h 600"/>
                <a:gd name="T74" fmla="*/ 210 w 1465"/>
                <a:gd name="T75" fmla="*/ 417 h 600"/>
                <a:gd name="T76" fmla="*/ 199 w 1465"/>
                <a:gd name="T77" fmla="*/ 425 h 600"/>
                <a:gd name="T78" fmla="*/ 22 w 1465"/>
                <a:gd name="T79" fmla="*/ 545 h 600"/>
                <a:gd name="T80" fmla="*/ 71 w 1465"/>
                <a:gd name="T81" fmla="*/ 553 h 600"/>
                <a:gd name="T82" fmla="*/ 116 w 1465"/>
                <a:gd name="T83" fmla="*/ 558 h 600"/>
                <a:gd name="T84" fmla="*/ 152 w 1465"/>
                <a:gd name="T85" fmla="*/ 563 h 600"/>
                <a:gd name="T86" fmla="*/ 458 w 1465"/>
                <a:gd name="T87" fmla="*/ 590 h 600"/>
                <a:gd name="T88" fmla="*/ 717 w 1465"/>
                <a:gd name="T89" fmla="*/ 598 h 600"/>
                <a:gd name="T90" fmla="*/ 729 w 1465"/>
                <a:gd name="T91" fmla="*/ 596 h 600"/>
                <a:gd name="T92" fmla="*/ 964 w 1465"/>
                <a:gd name="T93" fmla="*/ 560 h 600"/>
                <a:gd name="T94" fmla="*/ 1198 w 1465"/>
                <a:gd name="T95" fmla="*/ 443 h 600"/>
                <a:gd name="T96" fmla="*/ 1204 w 1465"/>
                <a:gd name="T97" fmla="*/ 438 h 600"/>
                <a:gd name="T98" fmla="*/ 1319 w 1465"/>
                <a:gd name="T99" fmla="*/ 32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5" h="600">
                  <a:moveTo>
                    <a:pt x="1319" y="329"/>
                  </a:moveTo>
                  <a:cubicBezTo>
                    <a:pt x="1325" y="322"/>
                    <a:pt x="1333" y="314"/>
                    <a:pt x="1339" y="306"/>
                  </a:cubicBezTo>
                  <a:cubicBezTo>
                    <a:pt x="1362" y="278"/>
                    <a:pt x="1382" y="249"/>
                    <a:pt x="1401" y="217"/>
                  </a:cubicBezTo>
                  <a:cubicBezTo>
                    <a:pt x="1426" y="171"/>
                    <a:pt x="1448" y="125"/>
                    <a:pt x="1465" y="76"/>
                  </a:cubicBezTo>
                  <a:cubicBezTo>
                    <a:pt x="1407" y="63"/>
                    <a:pt x="1350" y="56"/>
                    <a:pt x="1288" y="48"/>
                  </a:cubicBezTo>
                  <a:cubicBezTo>
                    <a:pt x="1195" y="37"/>
                    <a:pt x="1110" y="29"/>
                    <a:pt x="1019" y="20"/>
                  </a:cubicBezTo>
                  <a:cubicBezTo>
                    <a:pt x="900" y="10"/>
                    <a:pt x="791" y="0"/>
                    <a:pt x="672" y="6"/>
                  </a:cubicBezTo>
                  <a:cubicBezTo>
                    <a:pt x="670" y="6"/>
                    <a:pt x="668" y="8"/>
                    <a:pt x="666" y="8"/>
                  </a:cubicBezTo>
                  <a:cubicBezTo>
                    <a:pt x="652" y="9"/>
                    <a:pt x="637" y="9"/>
                    <a:pt x="623" y="10"/>
                  </a:cubicBezTo>
                  <a:cubicBezTo>
                    <a:pt x="608" y="13"/>
                    <a:pt x="593" y="14"/>
                    <a:pt x="579" y="17"/>
                  </a:cubicBezTo>
                  <a:cubicBezTo>
                    <a:pt x="562" y="20"/>
                    <a:pt x="545" y="21"/>
                    <a:pt x="529" y="26"/>
                  </a:cubicBezTo>
                  <a:cubicBezTo>
                    <a:pt x="525" y="28"/>
                    <a:pt x="521" y="30"/>
                    <a:pt x="516" y="31"/>
                  </a:cubicBezTo>
                  <a:cubicBezTo>
                    <a:pt x="498" y="33"/>
                    <a:pt x="482" y="37"/>
                    <a:pt x="466" y="44"/>
                  </a:cubicBezTo>
                  <a:cubicBezTo>
                    <a:pt x="451" y="50"/>
                    <a:pt x="436" y="52"/>
                    <a:pt x="421" y="59"/>
                  </a:cubicBezTo>
                  <a:cubicBezTo>
                    <a:pt x="408" y="65"/>
                    <a:pt x="396" y="70"/>
                    <a:pt x="383" y="75"/>
                  </a:cubicBezTo>
                  <a:cubicBezTo>
                    <a:pt x="355" y="87"/>
                    <a:pt x="330" y="102"/>
                    <a:pt x="303" y="118"/>
                  </a:cubicBezTo>
                  <a:cubicBezTo>
                    <a:pt x="272" y="137"/>
                    <a:pt x="245" y="157"/>
                    <a:pt x="217" y="179"/>
                  </a:cubicBezTo>
                  <a:cubicBezTo>
                    <a:pt x="176" y="213"/>
                    <a:pt x="140" y="249"/>
                    <a:pt x="107" y="291"/>
                  </a:cubicBezTo>
                  <a:cubicBezTo>
                    <a:pt x="96" y="305"/>
                    <a:pt x="86" y="319"/>
                    <a:pt x="76" y="333"/>
                  </a:cubicBezTo>
                  <a:cubicBezTo>
                    <a:pt x="74" y="335"/>
                    <a:pt x="75" y="338"/>
                    <a:pt x="73" y="340"/>
                  </a:cubicBezTo>
                  <a:cubicBezTo>
                    <a:pt x="42" y="381"/>
                    <a:pt x="21" y="425"/>
                    <a:pt x="0" y="471"/>
                  </a:cubicBezTo>
                  <a:cubicBezTo>
                    <a:pt x="81" y="411"/>
                    <a:pt x="170" y="363"/>
                    <a:pt x="266" y="328"/>
                  </a:cubicBezTo>
                  <a:cubicBezTo>
                    <a:pt x="275" y="325"/>
                    <a:pt x="284" y="321"/>
                    <a:pt x="293" y="319"/>
                  </a:cubicBezTo>
                  <a:cubicBezTo>
                    <a:pt x="356" y="299"/>
                    <a:pt x="417" y="287"/>
                    <a:pt x="484" y="279"/>
                  </a:cubicBezTo>
                  <a:cubicBezTo>
                    <a:pt x="519" y="275"/>
                    <a:pt x="552" y="274"/>
                    <a:pt x="586" y="274"/>
                  </a:cubicBezTo>
                  <a:cubicBezTo>
                    <a:pt x="646" y="274"/>
                    <a:pt x="701" y="282"/>
                    <a:pt x="763" y="292"/>
                  </a:cubicBezTo>
                  <a:cubicBezTo>
                    <a:pt x="768" y="293"/>
                    <a:pt x="772" y="291"/>
                    <a:pt x="777" y="292"/>
                  </a:cubicBezTo>
                  <a:cubicBezTo>
                    <a:pt x="837" y="299"/>
                    <a:pt x="893" y="301"/>
                    <a:pt x="953" y="293"/>
                  </a:cubicBezTo>
                  <a:cubicBezTo>
                    <a:pt x="954" y="293"/>
                    <a:pt x="957" y="294"/>
                    <a:pt x="959" y="294"/>
                  </a:cubicBezTo>
                  <a:cubicBezTo>
                    <a:pt x="981" y="293"/>
                    <a:pt x="999" y="290"/>
                    <a:pt x="1020" y="286"/>
                  </a:cubicBezTo>
                  <a:cubicBezTo>
                    <a:pt x="1035" y="283"/>
                    <a:pt x="1047" y="281"/>
                    <a:pt x="1061" y="279"/>
                  </a:cubicBezTo>
                  <a:cubicBezTo>
                    <a:pt x="1064" y="278"/>
                    <a:pt x="1065" y="277"/>
                    <a:pt x="1068" y="276"/>
                  </a:cubicBezTo>
                  <a:cubicBezTo>
                    <a:pt x="1122" y="265"/>
                    <a:pt x="1170" y="250"/>
                    <a:pt x="1220" y="230"/>
                  </a:cubicBezTo>
                  <a:cubicBezTo>
                    <a:pt x="1059" y="306"/>
                    <a:pt x="876" y="336"/>
                    <a:pt x="699" y="314"/>
                  </a:cubicBezTo>
                  <a:cubicBezTo>
                    <a:pt x="659" y="314"/>
                    <a:pt x="619" y="311"/>
                    <a:pt x="577" y="315"/>
                  </a:cubicBezTo>
                  <a:cubicBezTo>
                    <a:pt x="575" y="315"/>
                    <a:pt x="573" y="314"/>
                    <a:pt x="571" y="314"/>
                  </a:cubicBezTo>
                  <a:cubicBezTo>
                    <a:pt x="516" y="320"/>
                    <a:pt x="469" y="326"/>
                    <a:pt x="417" y="339"/>
                  </a:cubicBezTo>
                  <a:cubicBezTo>
                    <a:pt x="343" y="358"/>
                    <a:pt x="277" y="384"/>
                    <a:pt x="210" y="417"/>
                  </a:cubicBezTo>
                  <a:cubicBezTo>
                    <a:pt x="206" y="419"/>
                    <a:pt x="202" y="423"/>
                    <a:pt x="199" y="425"/>
                  </a:cubicBezTo>
                  <a:cubicBezTo>
                    <a:pt x="133" y="458"/>
                    <a:pt x="77" y="500"/>
                    <a:pt x="22" y="545"/>
                  </a:cubicBezTo>
                  <a:cubicBezTo>
                    <a:pt x="38" y="550"/>
                    <a:pt x="52" y="549"/>
                    <a:pt x="71" y="553"/>
                  </a:cubicBezTo>
                  <a:cubicBezTo>
                    <a:pt x="85" y="556"/>
                    <a:pt x="101" y="558"/>
                    <a:pt x="116" y="558"/>
                  </a:cubicBezTo>
                  <a:cubicBezTo>
                    <a:pt x="129" y="559"/>
                    <a:pt x="140" y="561"/>
                    <a:pt x="152" y="563"/>
                  </a:cubicBezTo>
                  <a:cubicBezTo>
                    <a:pt x="257" y="574"/>
                    <a:pt x="354" y="583"/>
                    <a:pt x="458" y="590"/>
                  </a:cubicBezTo>
                  <a:cubicBezTo>
                    <a:pt x="547" y="594"/>
                    <a:pt x="629" y="600"/>
                    <a:pt x="717" y="598"/>
                  </a:cubicBezTo>
                  <a:cubicBezTo>
                    <a:pt x="721" y="598"/>
                    <a:pt x="725" y="596"/>
                    <a:pt x="729" y="596"/>
                  </a:cubicBezTo>
                  <a:cubicBezTo>
                    <a:pt x="810" y="595"/>
                    <a:pt x="885" y="582"/>
                    <a:pt x="964" y="560"/>
                  </a:cubicBezTo>
                  <a:cubicBezTo>
                    <a:pt x="1050" y="535"/>
                    <a:pt x="1125" y="496"/>
                    <a:pt x="1198" y="443"/>
                  </a:cubicBezTo>
                  <a:cubicBezTo>
                    <a:pt x="1200" y="441"/>
                    <a:pt x="1202" y="440"/>
                    <a:pt x="1204" y="438"/>
                  </a:cubicBezTo>
                  <a:cubicBezTo>
                    <a:pt x="1247" y="406"/>
                    <a:pt x="1284" y="370"/>
                    <a:pt x="1319" y="32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1" name="Freeform 60"/>
            <p:cNvSpPr/>
            <p:nvPr/>
          </p:nvSpPr>
          <p:spPr bwMode="auto">
            <a:xfrm>
              <a:off x="7059433" y="1773375"/>
              <a:ext cx="246309" cy="788148"/>
            </a:xfrm>
            <a:custGeom>
              <a:avLst/>
              <a:gdLst>
                <a:gd name="T0" fmla="*/ 323 w 323"/>
                <a:gd name="T1" fmla="*/ 0 h 1013"/>
                <a:gd name="T2" fmla="*/ 244 w 323"/>
                <a:gd name="T3" fmla="*/ 441 h 1013"/>
                <a:gd name="T4" fmla="*/ 241 w 323"/>
                <a:gd name="T5" fmla="*/ 544 h 1013"/>
                <a:gd name="T6" fmla="*/ 242 w 323"/>
                <a:gd name="T7" fmla="*/ 550 h 1013"/>
                <a:gd name="T8" fmla="*/ 218 w 323"/>
                <a:gd name="T9" fmla="*/ 681 h 1013"/>
                <a:gd name="T10" fmla="*/ 149 w 323"/>
                <a:gd name="T11" fmla="*/ 855 h 1013"/>
                <a:gd name="T12" fmla="*/ 142 w 323"/>
                <a:gd name="T13" fmla="*/ 865 h 1013"/>
                <a:gd name="T14" fmla="*/ 37 w 323"/>
                <a:gd name="T15" fmla="*/ 1013 h 1013"/>
                <a:gd name="T16" fmla="*/ 32 w 323"/>
                <a:gd name="T17" fmla="*/ 971 h 1013"/>
                <a:gd name="T18" fmla="*/ 28 w 323"/>
                <a:gd name="T19" fmla="*/ 933 h 1013"/>
                <a:gd name="T20" fmla="*/ 24 w 323"/>
                <a:gd name="T21" fmla="*/ 902 h 1013"/>
                <a:gd name="T22" fmla="*/ 6 w 323"/>
                <a:gd name="T23" fmla="*/ 642 h 1013"/>
                <a:gd name="T24" fmla="*/ 3 w 323"/>
                <a:gd name="T25" fmla="*/ 422 h 1013"/>
                <a:gd name="T26" fmla="*/ 5 w 323"/>
                <a:gd name="T27" fmla="*/ 412 h 1013"/>
                <a:gd name="T28" fmla="*/ 39 w 323"/>
                <a:gd name="T29" fmla="*/ 212 h 1013"/>
                <a:gd name="T30" fmla="*/ 141 w 323"/>
                <a:gd name="T31" fmla="*/ 15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013">
                  <a:moveTo>
                    <a:pt x="323" y="0"/>
                  </a:moveTo>
                  <a:cubicBezTo>
                    <a:pt x="256" y="135"/>
                    <a:pt x="228" y="290"/>
                    <a:pt x="244" y="441"/>
                  </a:cubicBezTo>
                  <a:cubicBezTo>
                    <a:pt x="243" y="475"/>
                    <a:pt x="245" y="509"/>
                    <a:pt x="241" y="544"/>
                  </a:cubicBezTo>
                  <a:cubicBezTo>
                    <a:pt x="241" y="546"/>
                    <a:pt x="242" y="549"/>
                    <a:pt x="242" y="550"/>
                  </a:cubicBezTo>
                  <a:cubicBezTo>
                    <a:pt x="236" y="596"/>
                    <a:pt x="230" y="636"/>
                    <a:pt x="218" y="681"/>
                  </a:cubicBezTo>
                  <a:cubicBezTo>
                    <a:pt x="202" y="743"/>
                    <a:pt x="178" y="799"/>
                    <a:pt x="149" y="855"/>
                  </a:cubicBezTo>
                  <a:cubicBezTo>
                    <a:pt x="147" y="858"/>
                    <a:pt x="144" y="862"/>
                    <a:pt x="142" y="865"/>
                  </a:cubicBezTo>
                  <a:cubicBezTo>
                    <a:pt x="113" y="920"/>
                    <a:pt x="76" y="967"/>
                    <a:pt x="37" y="1013"/>
                  </a:cubicBezTo>
                  <a:cubicBezTo>
                    <a:pt x="33" y="999"/>
                    <a:pt x="34" y="987"/>
                    <a:pt x="32" y="971"/>
                  </a:cubicBezTo>
                  <a:cubicBezTo>
                    <a:pt x="30" y="959"/>
                    <a:pt x="28" y="946"/>
                    <a:pt x="28" y="933"/>
                  </a:cubicBezTo>
                  <a:cubicBezTo>
                    <a:pt x="27" y="922"/>
                    <a:pt x="26" y="912"/>
                    <a:pt x="24" y="902"/>
                  </a:cubicBezTo>
                  <a:cubicBezTo>
                    <a:pt x="16" y="813"/>
                    <a:pt x="10" y="731"/>
                    <a:pt x="6" y="642"/>
                  </a:cubicBezTo>
                  <a:cubicBezTo>
                    <a:pt x="3" y="566"/>
                    <a:pt x="0" y="496"/>
                    <a:pt x="3" y="422"/>
                  </a:cubicBezTo>
                  <a:cubicBezTo>
                    <a:pt x="3" y="418"/>
                    <a:pt x="5" y="415"/>
                    <a:pt x="5" y="412"/>
                  </a:cubicBezTo>
                  <a:cubicBezTo>
                    <a:pt x="7" y="343"/>
                    <a:pt x="19" y="279"/>
                    <a:pt x="39" y="212"/>
                  </a:cubicBezTo>
                  <a:cubicBezTo>
                    <a:pt x="61" y="140"/>
                    <a:pt x="96" y="77"/>
                    <a:pt x="141" y="1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2" name="Freeform 61"/>
            <p:cNvSpPr/>
            <p:nvPr/>
          </p:nvSpPr>
          <p:spPr bwMode="auto">
            <a:xfrm>
              <a:off x="7136037" y="1730255"/>
              <a:ext cx="314662" cy="846839"/>
            </a:xfrm>
            <a:custGeom>
              <a:avLst/>
              <a:gdLst>
                <a:gd name="T0" fmla="*/ 379 w 412"/>
                <a:gd name="T1" fmla="*/ 0 h 1089"/>
                <a:gd name="T2" fmla="*/ 399 w 412"/>
                <a:gd name="T3" fmla="*/ 230 h 1089"/>
                <a:gd name="T4" fmla="*/ 405 w 412"/>
                <a:gd name="T5" fmla="*/ 525 h 1089"/>
                <a:gd name="T6" fmla="*/ 404 w 412"/>
                <a:gd name="T7" fmla="*/ 530 h 1089"/>
                <a:gd name="T8" fmla="*/ 401 w 412"/>
                <a:gd name="T9" fmla="*/ 567 h 1089"/>
                <a:gd name="T10" fmla="*/ 395 w 412"/>
                <a:gd name="T11" fmla="*/ 603 h 1089"/>
                <a:gd name="T12" fmla="*/ 386 w 412"/>
                <a:gd name="T13" fmla="*/ 646 h 1089"/>
                <a:gd name="T14" fmla="*/ 382 w 412"/>
                <a:gd name="T15" fmla="*/ 657 h 1089"/>
                <a:gd name="T16" fmla="*/ 370 w 412"/>
                <a:gd name="T17" fmla="*/ 699 h 1089"/>
                <a:gd name="T18" fmla="*/ 357 w 412"/>
                <a:gd name="T19" fmla="*/ 737 h 1089"/>
                <a:gd name="T20" fmla="*/ 342 w 412"/>
                <a:gd name="T21" fmla="*/ 769 h 1089"/>
                <a:gd name="T22" fmla="*/ 305 w 412"/>
                <a:gd name="T23" fmla="*/ 837 h 1089"/>
                <a:gd name="T24" fmla="*/ 252 w 412"/>
                <a:gd name="T25" fmla="*/ 909 h 1089"/>
                <a:gd name="T26" fmla="*/ 155 w 412"/>
                <a:gd name="T27" fmla="*/ 1001 h 1089"/>
                <a:gd name="T28" fmla="*/ 118 w 412"/>
                <a:gd name="T29" fmla="*/ 1027 h 1089"/>
                <a:gd name="T30" fmla="*/ 113 w 412"/>
                <a:gd name="T31" fmla="*/ 1029 h 1089"/>
                <a:gd name="T32" fmla="*/ 0 w 412"/>
                <a:gd name="T33" fmla="*/ 1089 h 1089"/>
                <a:gd name="T34" fmla="*/ 126 w 412"/>
                <a:gd name="T35" fmla="*/ 865 h 1089"/>
                <a:gd name="T36" fmla="*/ 134 w 412"/>
                <a:gd name="T37" fmla="*/ 842 h 1089"/>
                <a:gd name="T38" fmla="*/ 171 w 412"/>
                <a:gd name="T39" fmla="*/ 680 h 1089"/>
                <a:gd name="T40" fmla="*/ 176 w 412"/>
                <a:gd name="T41" fmla="*/ 593 h 1089"/>
                <a:gd name="T42" fmla="*/ 164 w 412"/>
                <a:gd name="T43" fmla="*/ 443 h 1089"/>
                <a:gd name="T44" fmla="*/ 164 w 412"/>
                <a:gd name="T45" fmla="*/ 431 h 1089"/>
                <a:gd name="T46" fmla="*/ 165 w 412"/>
                <a:gd name="T47" fmla="*/ 282 h 1089"/>
                <a:gd name="T48" fmla="*/ 164 w 412"/>
                <a:gd name="T49" fmla="*/ 276 h 1089"/>
                <a:gd name="T50" fmla="*/ 172 w 412"/>
                <a:gd name="T51" fmla="*/ 224 h 1089"/>
                <a:gd name="T52" fmla="*/ 179 w 412"/>
                <a:gd name="T53" fmla="*/ 190 h 1089"/>
                <a:gd name="T54" fmla="*/ 182 w 412"/>
                <a:gd name="T55" fmla="*/ 184 h 1089"/>
                <a:gd name="T56" fmla="*/ 223 w 412"/>
                <a:gd name="T57" fmla="*/ 56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2" h="1089">
                  <a:moveTo>
                    <a:pt x="379" y="0"/>
                  </a:moveTo>
                  <a:cubicBezTo>
                    <a:pt x="386" y="79"/>
                    <a:pt x="392" y="152"/>
                    <a:pt x="399" y="230"/>
                  </a:cubicBezTo>
                  <a:cubicBezTo>
                    <a:pt x="405" y="331"/>
                    <a:pt x="412" y="424"/>
                    <a:pt x="405" y="525"/>
                  </a:cubicBezTo>
                  <a:cubicBezTo>
                    <a:pt x="405" y="526"/>
                    <a:pt x="404" y="528"/>
                    <a:pt x="404" y="530"/>
                  </a:cubicBezTo>
                  <a:cubicBezTo>
                    <a:pt x="403" y="542"/>
                    <a:pt x="402" y="554"/>
                    <a:pt x="401" y="567"/>
                  </a:cubicBezTo>
                  <a:cubicBezTo>
                    <a:pt x="398" y="579"/>
                    <a:pt x="397" y="591"/>
                    <a:pt x="395" y="603"/>
                  </a:cubicBezTo>
                  <a:cubicBezTo>
                    <a:pt x="391" y="618"/>
                    <a:pt x="391" y="632"/>
                    <a:pt x="386" y="646"/>
                  </a:cubicBezTo>
                  <a:cubicBezTo>
                    <a:pt x="385" y="649"/>
                    <a:pt x="383" y="653"/>
                    <a:pt x="382" y="657"/>
                  </a:cubicBezTo>
                  <a:cubicBezTo>
                    <a:pt x="379" y="672"/>
                    <a:pt x="376" y="685"/>
                    <a:pt x="370" y="699"/>
                  </a:cubicBezTo>
                  <a:cubicBezTo>
                    <a:pt x="364" y="712"/>
                    <a:pt x="363" y="725"/>
                    <a:pt x="357" y="737"/>
                  </a:cubicBezTo>
                  <a:cubicBezTo>
                    <a:pt x="351" y="748"/>
                    <a:pt x="347" y="758"/>
                    <a:pt x="342" y="769"/>
                  </a:cubicBezTo>
                  <a:cubicBezTo>
                    <a:pt x="332" y="793"/>
                    <a:pt x="318" y="814"/>
                    <a:pt x="305" y="837"/>
                  </a:cubicBezTo>
                  <a:cubicBezTo>
                    <a:pt x="288" y="863"/>
                    <a:pt x="271" y="885"/>
                    <a:pt x="252" y="909"/>
                  </a:cubicBezTo>
                  <a:cubicBezTo>
                    <a:pt x="222" y="943"/>
                    <a:pt x="191" y="973"/>
                    <a:pt x="155" y="1001"/>
                  </a:cubicBezTo>
                  <a:cubicBezTo>
                    <a:pt x="142" y="1010"/>
                    <a:pt x="131" y="1018"/>
                    <a:pt x="118" y="1027"/>
                  </a:cubicBezTo>
                  <a:cubicBezTo>
                    <a:pt x="117" y="1028"/>
                    <a:pt x="114" y="1027"/>
                    <a:pt x="113" y="1029"/>
                  </a:cubicBezTo>
                  <a:cubicBezTo>
                    <a:pt x="77" y="1054"/>
                    <a:pt x="39" y="1072"/>
                    <a:pt x="0" y="1089"/>
                  </a:cubicBezTo>
                  <a:cubicBezTo>
                    <a:pt x="53" y="1021"/>
                    <a:pt x="94" y="946"/>
                    <a:pt x="126" y="865"/>
                  </a:cubicBezTo>
                  <a:cubicBezTo>
                    <a:pt x="128" y="857"/>
                    <a:pt x="131" y="849"/>
                    <a:pt x="134" y="842"/>
                  </a:cubicBezTo>
                  <a:cubicBezTo>
                    <a:pt x="152" y="789"/>
                    <a:pt x="163" y="737"/>
                    <a:pt x="171" y="680"/>
                  </a:cubicBezTo>
                  <a:cubicBezTo>
                    <a:pt x="174" y="651"/>
                    <a:pt x="176" y="623"/>
                    <a:pt x="176" y="593"/>
                  </a:cubicBezTo>
                  <a:cubicBezTo>
                    <a:pt x="177" y="542"/>
                    <a:pt x="172" y="496"/>
                    <a:pt x="164" y="443"/>
                  </a:cubicBezTo>
                  <a:cubicBezTo>
                    <a:pt x="163" y="439"/>
                    <a:pt x="165" y="436"/>
                    <a:pt x="164" y="431"/>
                  </a:cubicBezTo>
                  <a:cubicBezTo>
                    <a:pt x="159" y="380"/>
                    <a:pt x="158" y="333"/>
                    <a:pt x="165" y="282"/>
                  </a:cubicBezTo>
                  <a:cubicBezTo>
                    <a:pt x="165" y="280"/>
                    <a:pt x="164" y="278"/>
                    <a:pt x="164" y="276"/>
                  </a:cubicBezTo>
                  <a:cubicBezTo>
                    <a:pt x="166" y="258"/>
                    <a:pt x="169" y="242"/>
                    <a:pt x="172" y="224"/>
                  </a:cubicBezTo>
                  <a:cubicBezTo>
                    <a:pt x="175" y="212"/>
                    <a:pt x="177" y="201"/>
                    <a:pt x="179" y="190"/>
                  </a:cubicBezTo>
                  <a:cubicBezTo>
                    <a:pt x="180" y="188"/>
                    <a:pt x="181" y="187"/>
                    <a:pt x="182" y="184"/>
                  </a:cubicBezTo>
                  <a:cubicBezTo>
                    <a:pt x="192" y="138"/>
                    <a:pt x="205" y="97"/>
                    <a:pt x="223" y="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3" name="Freeform 62"/>
            <p:cNvSpPr/>
            <p:nvPr/>
          </p:nvSpPr>
          <p:spPr bwMode="auto">
            <a:xfrm>
              <a:off x="7513161" y="2343523"/>
              <a:ext cx="794317" cy="330591"/>
            </a:xfrm>
            <a:custGeom>
              <a:avLst/>
              <a:gdLst>
                <a:gd name="T0" fmla="*/ 935 w 1038"/>
                <a:gd name="T1" fmla="*/ 234 h 425"/>
                <a:gd name="T2" fmla="*/ 949 w 1038"/>
                <a:gd name="T3" fmla="*/ 217 h 425"/>
                <a:gd name="T4" fmla="*/ 993 w 1038"/>
                <a:gd name="T5" fmla="*/ 154 h 425"/>
                <a:gd name="T6" fmla="*/ 1038 w 1038"/>
                <a:gd name="T7" fmla="*/ 53 h 425"/>
                <a:gd name="T8" fmla="*/ 913 w 1038"/>
                <a:gd name="T9" fmla="*/ 34 h 425"/>
                <a:gd name="T10" fmla="*/ 722 w 1038"/>
                <a:gd name="T11" fmla="*/ 14 h 425"/>
                <a:gd name="T12" fmla="*/ 476 w 1038"/>
                <a:gd name="T13" fmla="*/ 4 h 425"/>
                <a:gd name="T14" fmla="*/ 472 w 1038"/>
                <a:gd name="T15" fmla="*/ 5 h 425"/>
                <a:gd name="T16" fmla="*/ 441 w 1038"/>
                <a:gd name="T17" fmla="*/ 7 h 425"/>
                <a:gd name="T18" fmla="*/ 410 w 1038"/>
                <a:gd name="T19" fmla="*/ 12 h 425"/>
                <a:gd name="T20" fmla="*/ 375 w 1038"/>
                <a:gd name="T21" fmla="*/ 18 h 425"/>
                <a:gd name="T22" fmla="*/ 366 w 1038"/>
                <a:gd name="T23" fmla="*/ 22 h 425"/>
                <a:gd name="T24" fmla="*/ 330 w 1038"/>
                <a:gd name="T25" fmla="*/ 31 h 425"/>
                <a:gd name="T26" fmla="*/ 298 w 1038"/>
                <a:gd name="T27" fmla="*/ 42 h 425"/>
                <a:gd name="T28" fmla="*/ 271 w 1038"/>
                <a:gd name="T29" fmla="*/ 53 h 425"/>
                <a:gd name="T30" fmla="*/ 214 w 1038"/>
                <a:gd name="T31" fmla="*/ 83 h 425"/>
                <a:gd name="T32" fmla="*/ 154 w 1038"/>
                <a:gd name="T33" fmla="*/ 127 h 425"/>
                <a:gd name="T34" fmla="*/ 75 w 1038"/>
                <a:gd name="T35" fmla="*/ 206 h 425"/>
                <a:gd name="T36" fmla="*/ 53 w 1038"/>
                <a:gd name="T37" fmla="*/ 236 h 425"/>
                <a:gd name="T38" fmla="*/ 51 w 1038"/>
                <a:gd name="T39" fmla="*/ 241 h 425"/>
                <a:gd name="T40" fmla="*/ 0 w 1038"/>
                <a:gd name="T41" fmla="*/ 334 h 425"/>
                <a:gd name="T42" fmla="*/ 188 w 1038"/>
                <a:gd name="T43" fmla="*/ 233 h 425"/>
                <a:gd name="T44" fmla="*/ 208 w 1038"/>
                <a:gd name="T45" fmla="*/ 226 h 425"/>
                <a:gd name="T46" fmla="*/ 343 w 1038"/>
                <a:gd name="T47" fmla="*/ 198 h 425"/>
                <a:gd name="T48" fmla="*/ 415 w 1038"/>
                <a:gd name="T49" fmla="*/ 194 h 425"/>
                <a:gd name="T50" fmla="*/ 541 w 1038"/>
                <a:gd name="T51" fmla="*/ 207 h 425"/>
                <a:gd name="T52" fmla="*/ 550 w 1038"/>
                <a:gd name="T53" fmla="*/ 207 h 425"/>
                <a:gd name="T54" fmla="*/ 675 w 1038"/>
                <a:gd name="T55" fmla="*/ 208 h 425"/>
                <a:gd name="T56" fmla="*/ 680 w 1038"/>
                <a:gd name="T57" fmla="*/ 209 h 425"/>
                <a:gd name="T58" fmla="*/ 723 w 1038"/>
                <a:gd name="T59" fmla="*/ 203 h 425"/>
                <a:gd name="T60" fmla="*/ 752 w 1038"/>
                <a:gd name="T61" fmla="*/ 198 h 425"/>
                <a:gd name="T62" fmla="*/ 757 w 1038"/>
                <a:gd name="T63" fmla="*/ 196 h 425"/>
                <a:gd name="T64" fmla="*/ 865 w 1038"/>
                <a:gd name="T65" fmla="*/ 163 h 425"/>
                <a:gd name="T66" fmla="*/ 495 w 1038"/>
                <a:gd name="T67" fmla="*/ 223 h 425"/>
                <a:gd name="T68" fmla="*/ 409 w 1038"/>
                <a:gd name="T69" fmla="*/ 223 h 425"/>
                <a:gd name="T70" fmla="*/ 404 w 1038"/>
                <a:gd name="T71" fmla="*/ 223 h 425"/>
                <a:gd name="T72" fmla="*/ 295 w 1038"/>
                <a:gd name="T73" fmla="*/ 240 h 425"/>
                <a:gd name="T74" fmla="*/ 149 w 1038"/>
                <a:gd name="T75" fmla="*/ 296 h 425"/>
                <a:gd name="T76" fmla="*/ 140 w 1038"/>
                <a:gd name="T77" fmla="*/ 301 h 425"/>
                <a:gd name="T78" fmla="*/ 15 w 1038"/>
                <a:gd name="T79" fmla="*/ 387 h 425"/>
                <a:gd name="T80" fmla="*/ 50 w 1038"/>
                <a:gd name="T81" fmla="*/ 392 h 425"/>
                <a:gd name="T82" fmla="*/ 82 w 1038"/>
                <a:gd name="T83" fmla="*/ 395 h 425"/>
                <a:gd name="T84" fmla="*/ 107 w 1038"/>
                <a:gd name="T85" fmla="*/ 399 h 425"/>
                <a:gd name="T86" fmla="*/ 324 w 1038"/>
                <a:gd name="T87" fmla="*/ 418 h 425"/>
                <a:gd name="T88" fmla="*/ 508 w 1038"/>
                <a:gd name="T89" fmla="*/ 424 h 425"/>
                <a:gd name="T90" fmla="*/ 516 w 1038"/>
                <a:gd name="T91" fmla="*/ 422 h 425"/>
                <a:gd name="T92" fmla="*/ 683 w 1038"/>
                <a:gd name="T93" fmla="*/ 397 h 425"/>
                <a:gd name="T94" fmla="*/ 849 w 1038"/>
                <a:gd name="T95" fmla="*/ 314 h 425"/>
                <a:gd name="T96" fmla="*/ 853 w 1038"/>
                <a:gd name="T97" fmla="*/ 310 h 425"/>
                <a:gd name="T98" fmla="*/ 935 w 1038"/>
                <a:gd name="T99" fmla="*/ 23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8" h="425">
                  <a:moveTo>
                    <a:pt x="935" y="234"/>
                  </a:moveTo>
                  <a:cubicBezTo>
                    <a:pt x="940" y="228"/>
                    <a:pt x="945" y="223"/>
                    <a:pt x="949" y="217"/>
                  </a:cubicBezTo>
                  <a:cubicBezTo>
                    <a:pt x="966" y="197"/>
                    <a:pt x="980" y="176"/>
                    <a:pt x="993" y="154"/>
                  </a:cubicBezTo>
                  <a:cubicBezTo>
                    <a:pt x="1011" y="121"/>
                    <a:pt x="1027" y="88"/>
                    <a:pt x="1038" y="53"/>
                  </a:cubicBezTo>
                  <a:cubicBezTo>
                    <a:pt x="997" y="45"/>
                    <a:pt x="957" y="40"/>
                    <a:pt x="913" y="34"/>
                  </a:cubicBezTo>
                  <a:cubicBezTo>
                    <a:pt x="847" y="26"/>
                    <a:pt x="787" y="20"/>
                    <a:pt x="722" y="14"/>
                  </a:cubicBezTo>
                  <a:cubicBezTo>
                    <a:pt x="638" y="7"/>
                    <a:pt x="560" y="0"/>
                    <a:pt x="476" y="4"/>
                  </a:cubicBezTo>
                  <a:cubicBezTo>
                    <a:pt x="475" y="4"/>
                    <a:pt x="473" y="5"/>
                    <a:pt x="472" y="5"/>
                  </a:cubicBezTo>
                  <a:cubicBezTo>
                    <a:pt x="462" y="6"/>
                    <a:pt x="451" y="7"/>
                    <a:pt x="441" y="7"/>
                  </a:cubicBezTo>
                  <a:cubicBezTo>
                    <a:pt x="431" y="9"/>
                    <a:pt x="421" y="10"/>
                    <a:pt x="410" y="12"/>
                  </a:cubicBezTo>
                  <a:cubicBezTo>
                    <a:pt x="398" y="14"/>
                    <a:pt x="386" y="15"/>
                    <a:pt x="375" y="18"/>
                  </a:cubicBezTo>
                  <a:cubicBezTo>
                    <a:pt x="372" y="20"/>
                    <a:pt x="369" y="21"/>
                    <a:pt x="366" y="22"/>
                  </a:cubicBezTo>
                  <a:cubicBezTo>
                    <a:pt x="353" y="23"/>
                    <a:pt x="342" y="26"/>
                    <a:pt x="330" y="31"/>
                  </a:cubicBezTo>
                  <a:cubicBezTo>
                    <a:pt x="320" y="36"/>
                    <a:pt x="309" y="37"/>
                    <a:pt x="298" y="42"/>
                  </a:cubicBezTo>
                  <a:cubicBezTo>
                    <a:pt x="289" y="46"/>
                    <a:pt x="280" y="50"/>
                    <a:pt x="271" y="53"/>
                  </a:cubicBezTo>
                  <a:cubicBezTo>
                    <a:pt x="251" y="62"/>
                    <a:pt x="234" y="72"/>
                    <a:pt x="214" y="83"/>
                  </a:cubicBezTo>
                  <a:cubicBezTo>
                    <a:pt x="192" y="97"/>
                    <a:pt x="174" y="111"/>
                    <a:pt x="154" y="127"/>
                  </a:cubicBezTo>
                  <a:cubicBezTo>
                    <a:pt x="125" y="151"/>
                    <a:pt x="99" y="176"/>
                    <a:pt x="75" y="206"/>
                  </a:cubicBezTo>
                  <a:cubicBezTo>
                    <a:pt x="68" y="216"/>
                    <a:pt x="61" y="226"/>
                    <a:pt x="53" y="236"/>
                  </a:cubicBezTo>
                  <a:cubicBezTo>
                    <a:pt x="52" y="238"/>
                    <a:pt x="52" y="240"/>
                    <a:pt x="51" y="241"/>
                  </a:cubicBezTo>
                  <a:cubicBezTo>
                    <a:pt x="30" y="270"/>
                    <a:pt x="14" y="302"/>
                    <a:pt x="0" y="334"/>
                  </a:cubicBezTo>
                  <a:cubicBezTo>
                    <a:pt x="57" y="291"/>
                    <a:pt x="120" y="257"/>
                    <a:pt x="188" y="233"/>
                  </a:cubicBezTo>
                  <a:cubicBezTo>
                    <a:pt x="194" y="231"/>
                    <a:pt x="201" y="228"/>
                    <a:pt x="208" y="226"/>
                  </a:cubicBezTo>
                  <a:cubicBezTo>
                    <a:pt x="252" y="212"/>
                    <a:pt x="295" y="203"/>
                    <a:pt x="343" y="198"/>
                  </a:cubicBezTo>
                  <a:cubicBezTo>
                    <a:pt x="368" y="195"/>
                    <a:pt x="391" y="194"/>
                    <a:pt x="415" y="194"/>
                  </a:cubicBezTo>
                  <a:cubicBezTo>
                    <a:pt x="458" y="194"/>
                    <a:pt x="497" y="200"/>
                    <a:pt x="541" y="207"/>
                  </a:cubicBezTo>
                  <a:cubicBezTo>
                    <a:pt x="544" y="207"/>
                    <a:pt x="547" y="206"/>
                    <a:pt x="550" y="207"/>
                  </a:cubicBezTo>
                  <a:cubicBezTo>
                    <a:pt x="594" y="212"/>
                    <a:pt x="633" y="213"/>
                    <a:pt x="675" y="208"/>
                  </a:cubicBezTo>
                  <a:cubicBezTo>
                    <a:pt x="677" y="208"/>
                    <a:pt x="679" y="209"/>
                    <a:pt x="680" y="209"/>
                  </a:cubicBezTo>
                  <a:cubicBezTo>
                    <a:pt x="695" y="207"/>
                    <a:pt x="708" y="205"/>
                    <a:pt x="723" y="203"/>
                  </a:cubicBezTo>
                  <a:cubicBezTo>
                    <a:pt x="734" y="201"/>
                    <a:pt x="742" y="199"/>
                    <a:pt x="752" y="198"/>
                  </a:cubicBezTo>
                  <a:cubicBezTo>
                    <a:pt x="754" y="197"/>
                    <a:pt x="755" y="196"/>
                    <a:pt x="757" y="196"/>
                  </a:cubicBezTo>
                  <a:cubicBezTo>
                    <a:pt x="795" y="188"/>
                    <a:pt x="830" y="177"/>
                    <a:pt x="865" y="163"/>
                  </a:cubicBezTo>
                  <a:cubicBezTo>
                    <a:pt x="751" y="217"/>
                    <a:pt x="621" y="238"/>
                    <a:pt x="495" y="223"/>
                  </a:cubicBezTo>
                  <a:cubicBezTo>
                    <a:pt x="467" y="223"/>
                    <a:pt x="439" y="220"/>
                    <a:pt x="409" y="223"/>
                  </a:cubicBezTo>
                  <a:cubicBezTo>
                    <a:pt x="408" y="223"/>
                    <a:pt x="406" y="223"/>
                    <a:pt x="404" y="223"/>
                  </a:cubicBezTo>
                  <a:cubicBezTo>
                    <a:pt x="366" y="227"/>
                    <a:pt x="332" y="231"/>
                    <a:pt x="295" y="240"/>
                  </a:cubicBezTo>
                  <a:cubicBezTo>
                    <a:pt x="243" y="254"/>
                    <a:pt x="196" y="272"/>
                    <a:pt x="149" y="296"/>
                  </a:cubicBezTo>
                  <a:cubicBezTo>
                    <a:pt x="146" y="297"/>
                    <a:pt x="143" y="300"/>
                    <a:pt x="140" y="301"/>
                  </a:cubicBezTo>
                  <a:cubicBezTo>
                    <a:pt x="94" y="325"/>
                    <a:pt x="54" y="355"/>
                    <a:pt x="15" y="387"/>
                  </a:cubicBezTo>
                  <a:cubicBezTo>
                    <a:pt x="26" y="390"/>
                    <a:pt x="37" y="390"/>
                    <a:pt x="50" y="392"/>
                  </a:cubicBezTo>
                  <a:cubicBezTo>
                    <a:pt x="60" y="394"/>
                    <a:pt x="71" y="395"/>
                    <a:pt x="82" y="395"/>
                  </a:cubicBezTo>
                  <a:cubicBezTo>
                    <a:pt x="91" y="396"/>
                    <a:pt x="99" y="398"/>
                    <a:pt x="107" y="399"/>
                  </a:cubicBezTo>
                  <a:cubicBezTo>
                    <a:pt x="182" y="407"/>
                    <a:pt x="250" y="413"/>
                    <a:pt x="324" y="418"/>
                  </a:cubicBezTo>
                  <a:cubicBezTo>
                    <a:pt x="387" y="421"/>
                    <a:pt x="446" y="425"/>
                    <a:pt x="508" y="424"/>
                  </a:cubicBezTo>
                  <a:cubicBezTo>
                    <a:pt x="511" y="424"/>
                    <a:pt x="514" y="422"/>
                    <a:pt x="516" y="422"/>
                  </a:cubicBezTo>
                  <a:cubicBezTo>
                    <a:pt x="574" y="422"/>
                    <a:pt x="627" y="412"/>
                    <a:pt x="683" y="397"/>
                  </a:cubicBezTo>
                  <a:cubicBezTo>
                    <a:pt x="744" y="379"/>
                    <a:pt x="797" y="352"/>
                    <a:pt x="849" y="314"/>
                  </a:cubicBezTo>
                  <a:cubicBezTo>
                    <a:pt x="850" y="313"/>
                    <a:pt x="852" y="312"/>
                    <a:pt x="853" y="310"/>
                  </a:cubicBezTo>
                  <a:cubicBezTo>
                    <a:pt x="884" y="288"/>
                    <a:pt x="911" y="262"/>
                    <a:pt x="935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4" name="Freeform 63"/>
            <p:cNvSpPr/>
            <p:nvPr/>
          </p:nvSpPr>
          <p:spPr bwMode="auto">
            <a:xfrm>
              <a:off x="7477805" y="1714682"/>
              <a:ext cx="174419" cy="559368"/>
            </a:xfrm>
            <a:custGeom>
              <a:avLst/>
              <a:gdLst>
                <a:gd name="T0" fmla="*/ 229 w 229"/>
                <a:gd name="T1" fmla="*/ 0 h 719"/>
                <a:gd name="T2" fmla="*/ 173 w 229"/>
                <a:gd name="T3" fmla="*/ 313 h 719"/>
                <a:gd name="T4" fmla="*/ 171 w 229"/>
                <a:gd name="T5" fmla="*/ 387 h 719"/>
                <a:gd name="T6" fmla="*/ 171 w 229"/>
                <a:gd name="T7" fmla="*/ 391 h 719"/>
                <a:gd name="T8" fmla="*/ 155 w 229"/>
                <a:gd name="T9" fmla="*/ 483 h 719"/>
                <a:gd name="T10" fmla="*/ 105 w 229"/>
                <a:gd name="T11" fmla="*/ 607 h 719"/>
                <a:gd name="T12" fmla="*/ 101 w 229"/>
                <a:gd name="T13" fmla="*/ 614 h 719"/>
                <a:gd name="T14" fmla="*/ 26 w 229"/>
                <a:gd name="T15" fmla="*/ 719 h 719"/>
                <a:gd name="T16" fmla="*/ 23 w 229"/>
                <a:gd name="T17" fmla="*/ 690 h 719"/>
                <a:gd name="T18" fmla="*/ 20 w 229"/>
                <a:gd name="T19" fmla="*/ 662 h 719"/>
                <a:gd name="T20" fmla="*/ 17 w 229"/>
                <a:gd name="T21" fmla="*/ 641 h 719"/>
                <a:gd name="T22" fmla="*/ 4 w 229"/>
                <a:gd name="T23" fmla="*/ 456 h 719"/>
                <a:gd name="T24" fmla="*/ 2 w 229"/>
                <a:gd name="T25" fmla="*/ 300 h 719"/>
                <a:gd name="T26" fmla="*/ 3 w 229"/>
                <a:gd name="T27" fmla="*/ 293 h 719"/>
                <a:gd name="T28" fmla="*/ 27 w 229"/>
                <a:gd name="T29" fmla="*/ 15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719">
                  <a:moveTo>
                    <a:pt x="229" y="0"/>
                  </a:moveTo>
                  <a:cubicBezTo>
                    <a:pt x="181" y="97"/>
                    <a:pt x="161" y="207"/>
                    <a:pt x="173" y="313"/>
                  </a:cubicBezTo>
                  <a:cubicBezTo>
                    <a:pt x="172" y="338"/>
                    <a:pt x="174" y="362"/>
                    <a:pt x="171" y="387"/>
                  </a:cubicBezTo>
                  <a:cubicBezTo>
                    <a:pt x="171" y="388"/>
                    <a:pt x="171" y="390"/>
                    <a:pt x="171" y="391"/>
                  </a:cubicBezTo>
                  <a:cubicBezTo>
                    <a:pt x="168" y="423"/>
                    <a:pt x="163" y="452"/>
                    <a:pt x="155" y="483"/>
                  </a:cubicBezTo>
                  <a:cubicBezTo>
                    <a:pt x="143" y="528"/>
                    <a:pt x="126" y="567"/>
                    <a:pt x="105" y="607"/>
                  </a:cubicBezTo>
                  <a:cubicBezTo>
                    <a:pt x="104" y="609"/>
                    <a:pt x="102" y="612"/>
                    <a:pt x="101" y="614"/>
                  </a:cubicBezTo>
                  <a:cubicBezTo>
                    <a:pt x="80" y="653"/>
                    <a:pt x="54" y="686"/>
                    <a:pt x="26" y="719"/>
                  </a:cubicBezTo>
                  <a:cubicBezTo>
                    <a:pt x="24" y="709"/>
                    <a:pt x="24" y="701"/>
                    <a:pt x="23" y="690"/>
                  </a:cubicBezTo>
                  <a:cubicBezTo>
                    <a:pt x="21" y="681"/>
                    <a:pt x="20" y="672"/>
                    <a:pt x="20" y="662"/>
                  </a:cubicBezTo>
                  <a:cubicBezTo>
                    <a:pt x="19" y="655"/>
                    <a:pt x="18" y="648"/>
                    <a:pt x="17" y="641"/>
                  </a:cubicBezTo>
                  <a:cubicBezTo>
                    <a:pt x="11" y="577"/>
                    <a:pt x="7" y="519"/>
                    <a:pt x="4" y="456"/>
                  </a:cubicBezTo>
                  <a:cubicBezTo>
                    <a:pt x="2" y="402"/>
                    <a:pt x="0" y="353"/>
                    <a:pt x="2" y="300"/>
                  </a:cubicBezTo>
                  <a:cubicBezTo>
                    <a:pt x="2" y="297"/>
                    <a:pt x="3" y="295"/>
                    <a:pt x="3" y="293"/>
                  </a:cubicBezTo>
                  <a:cubicBezTo>
                    <a:pt x="5" y="244"/>
                    <a:pt x="13" y="198"/>
                    <a:pt x="27" y="15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5" name="Freeform 64"/>
            <p:cNvSpPr/>
            <p:nvPr/>
          </p:nvSpPr>
          <p:spPr bwMode="auto">
            <a:xfrm>
              <a:off x="7532016" y="1810507"/>
              <a:ext cx="222739" cy="474326"/>
            </a:xfrm>
            <a:custGeom>
              <a:avLst/>
              <a:gdLst>
                <a:gd name="T0" fmla="*/ 283 w 292"/>
                <a:gd name="T1" fmla="*/ 0 h 609"/>
                <a:gd name="T2" fmla="*/ 287 w 292"/>
                <a:gd name="T3" fmla="*/ 209 h 609"/>
                <a:gd name="T4" fmla="*/ 286 w 292"/>
                <a:gd name="T5" fmla="*/ 213 h 609"/>
                <a:gd name="T6" fmla="*/ 284 w 292"/>
                <a:gd name="T7" fmla="*/ 239 h 609"/>
                <a:gd name="T8" fmla="*/ 280 w 292"/>
                <a:gd name="T9" fmla="*/ 265 h 609"/>
                <a:gd name="T10" fmla="*/ 274 w 292"/>
                <a:gd name="T11" fmla="*/ 295 h 609"/>
                <a:gd name="T12" fmla="*/ 271 w 292"/>
                <a:gd name="T13" fmla="*/ 303 h 609"/>
                <a:gd name="T14" fmla="*/ 262 w 292"/>
                <a:gd name="T15" fmla="*/ 333 h 609"/>
                <a:gd name="T16" fmla="*/ 253 w 292"/>
                <a:gd name="T17" fmla="*/ 360 h 609"/>
                <a:gd name="T18" fmla="*/ 243 w 292"/>
                <a:gd name="T19" fmla="*/ 382 h 609"/>
                <a:gd name="T20" fmla="*/ 216 w 292"/>
                <a:gd name="T21" fmla="*/ 430 h 609"/>
                <a:gd name="T22" fmla="*/ 178 w 292"/>
                <a:gd name="T23" fmla="*/ 481 h 609"/>
                <a:gd name="T24" fmla="*/ 110 w 292"/>
                <a:gd name="T25" fmla="*/ 547 h 609"/>
                <a:gd name="T26" fmla="*/ 84 w 292"/>
                <a:gd name="T27" fmla="*/ 565 h 609"/>
                <a:gd name="T28" fmla="*/ 80 w 292"/>
                <a:gd name="T29" fmla="*/ 567 h 609"/>
                <a:gd name="T30" fmla="*/ 0 w 292"/>
                <a:gd name="T31" fmla="*/ 609 h 609"/>
                <a:gd name="T32" fmla="*/ 89 w 292"/>
                <a:gd name="T33" fmla="*/ 450 h 609"/>
                <a:gd name="T34" fmla="*/ 95 w 292"/>
                <a:gd name="T35" fmla="*/ 434 h 609"/>
                <a:gd name="T36" fmla="*/ 121 w 292"/>
                <a:gd name="T37" fmla="*/ 319 h 609"/>
                <a:gd name="T38" fmla="*/ 125 w 292"/>
                <a:gd name="T39" fmla="*/ 258 h 609"/>
                <a:gd name="T40" fmla="*/ 116 w 292"/>
                <a:gd name="T41" fmla="*/ 151 h 609"/>
                <a:gd name="T42" fmla="*/ 116 w 292"/>
                <a:gd name="T43" fmla="*/ 143 h 609"/>
                <a:gd name="T44" fmla="*/ 117 w 292"/>
                <a:gd name="T45" fmla="*/ 3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2" h="609">
                  <a:moveTo>
                    <a:pt x="283" y="0"/>
                  </a:moveTo>
                  <a:cubicBezTo>
                    <a:pt x="287" y="72"/>
                    <a:pt x="292" y="137"/>
                    <a:pt x="287" y="209"/>
                  </a:cubicBezTo>
                  <a:cubicBezTo>
                    <a:pt x="287" y="210"/>
                    <a:pt x="286" y="211"/>
                    <a:pt x="286" y="213"/>
                  </a:cubicBezTo>
                  <a:cubicBezTo>
                    <a:pt x="285" y="221"/>
                    <a:pt x="285" y="230"/>
                    <a:pt x="284" y="239"/>
                  </a:cubicBezTo>
                  <a:cubicBezTo>
                    <a:pt x="282" y="247"/>
                    <a:pt x="282" y="256"/>
                    <a:pt x="280" y="265"/>
                  </a:cubicBezTo>
                  <a:cubicBezTo>
                    <a:pt x="277" y="275"/>
                    <a:pt x="277" y="285"/>
                    <a:pt x="274" y="295"/>
                  </a:cubicBezTo>
                  <a:cubicBezTo>
                    <a:pt x="273" y="298"/>
                    <a:pt x="271" y="300"/>
                    <a:pt x="271" y="303"/>
                  </a:cubicBezTo>
                  <a:cubicBezTo>
                    <a:pt x="269" y="314"/>
                    <a:pt x="267" y="323"/>
                    <a:pt x="262" y="333"/>
                  </a:cubicBezTo>
                  <a:cubicBezTo>
                    <a:pt x="258" y="342"/>
                    <a:pt x="257" y="351"/>
                    <a:pt x="253" y="360"/>
                  </a:cubicBezTo>
                  <a:cubicBezTo>
                    <a:pt x="249" y="367"/>
                    <a:pt x="246" y="375"/>
                    <a:pt x="243" y="382"/>
                  </a:cubicBezTo>
                  <a:cubicBezTo>
                    <a:pt x="235" y="399"/>
                    <a:pt x="226" y="414"/>
                    <a:pt x="216" y="430"/>
                  </a:cubicBezTo>
                  <a:cubicBezTo>
                    <a:pt x="204" y="449"/>
                    <a:pt x="192" y="465"/>
                    <a:pt x="178" y="481"/>
                  </a:cubicBezTo>
                  <a:cubicBezTo>
                    <a:pt x="157" y="506"/>
                    <a:pt x="135" y="527"/>
                    <a:pt x="110" y="547"/>
                  </a:cubicBezTo>
                  <a:cubicBezTo>
                    <a:pt x="101" y="553"/>
                    <a:pt x="93" y="559"/>
                    <a:pt x="84" y="565"/>
                  </a:cubicBezTo>
                  <a:cubicBezTo>
                    <a:pt x="83" y="566"/>
                    <a:pt x="81" y="566"/>
                    <a:pt x="80" y="567"/>
                  </a:cubicBezTo>
                  <a:cubicBezTo>
                    <a:pt x="55" y="585"/>
                    <a:pt x="28" y="597"/>
                    <a:pt x="0" y="609"/>
                  </a:cubicBezTo>
                  <a:cubicBezTo>
                    <a:pt x="37" y="561"/>
                    <a:pt x="67" y="508"/>
                    <a:pt x="89" y="450"/>
                  </a:cubicBezTo>
                  <a:cubicBezTo>
                    <a:pt x="91" y="445"/>
                    <a:pt x="93" y="439"/>
                    <a:pt x="95" y="434"/>
                  </a:cubicBezTo>
                  <a:cubicBezTo>
                    <a:pt x="107" y="396"/>
                    <a:pt x="115" y="360"/>
                    <a:pt x="121" y="319"/>
                  </a:cubicBezTo>
                  <a:cubicBezTo>
                    <a:pt x="123" y="299"/>
                    <a:pt x="125" y="279"/>
                    <a:pt x="125" y="258"/>
                  </a:cubicBezTo>
                  <a:cubicBezTo>
                    <a:pt x="125" y="222"/>
                    <a:pt x="121" y="188"/>
                    <a:pt x="116" y="151"/>
                  </a:cubicBezTo>
                  <a:cubicBezTo>
                    <a:pt x="115" y="148"/>
                    <a:pt x="117" y="146"/>
                    <a:pt x="116" y="143"/>
                  </a:cubicBezTo>
                  <a:cubicBezTo>
                    <a:pt x="112" y="106"/>
                    <a:pt x="112" y="73"/>
                    <a:pt x="117" y="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6" name="Freeform 65"/>
            <p:cNvSpPr/>
            <p:nvPr/>
          </p:nvSpPr>
          <p:spPr bwMode="auto">
            <a:xfrm>
              <a:off x="7837252" y="2076416"/>
              <a:ext cx="575113" cy="239558"/>
            </a:xfrm>
            <a:custGeom>
              <a:avLst/>
              <a:gdLst>
                <a:gd name="T0" fmla="*/ 676 w 751"/>
                <a:gd name="T1" fmla="*/ 169 h 307"/>
                <a:gd name="T2" fmla="*/ 686 w 751"/>
                <a:gd name="T3" fmla="*/ 157 h 307"/>
                <a:gd name="T4" fmla="*/ 718 w 751"/>
                <a:gd name="T5" fmla="*/ 111 h 307"/>
                <a:gd name="T6" fmla="*/ 751 w 751"/>
                <a:gd name="T7" fmla="*/ 38 h 307"/>
                <a:gd name="T8" fmla="*/ 660 w 751"/>
                <a:gd name="T9" fmla="*/ 24 h 307"/>
                <a:gd name="T10" fmla="*/ 522 w 751"/>
                <a:gd name="T11" fmla="*/ 10 h 307"/>
                <a:gd name="T12" fmla="*/ 344 w 751"/>
                <a:gd name="T13" fmla="*/ 3 h 307"/>
                <a:gd name="T14" fmla="*/ 341 w 751"/>
                <a:gd name="T15" fmla="*/ 4 h 307"/>
                <a:gd name="T16" fmla="*/ 319 w 751"/>
                <a:gd name="T17" fmla="*/ 5 h 307"/>
                <a:gd name="T18" fmla="*/ 297 w 751"/>
                <a:gd name="T19" fmla="*/ 8 h 307"/>
                <a:gd name="T20" fmla="*/ 271 w 751"/>
                <a:gd name="T21" fmla="*/ 13 h 307"/>
                <a:gd name="T22" fmla="*/ 265 w 751"/>
                <a:gd name="T23" fmla="*/ 15 h 307"/>
                <a:gd name="T24" fmla="*/ 239 w 751"/>
                <a:gd name="T25" fmla="*/ 22 h 307"/>
                <a:gd name="T26" fmla="*/ 216 w 751"/>
                <a:gd name="T27" fmla="*/ 30 h 307"/>
                <a:gd name="T28" fmla="*/ 196 w 751"/>
                <a:gd name="T29" fmla="*/ 38 h 307"/>
                <a:gd name="T30" fmla="*/ 155 w 751"/>
                <a:gd name="T31" fmla="*/ 60 h 307"/>
                <a:gd name="T32" fmla="*/ 111 w 751"/>
                <a:gd name="T33" fmla="*/ 91 h 307"/>
                <a:gd name="T34" fmla="*/ 55 w 751"/>
                <a:gd name="T35" fmla="*/ 149 h 307"/>
                <a:gd name="T36" fmla="*/ 39 w 751"/>
                <a:gd name="T37" fmla="*/ 170 h 307"/>
                <a:gd name="T38" fmla="*/ 37 w 751"/>
                <a:gd name="T39" fmla="*/ 174 h 307"/>
                <a:gd name="T40" fmla="*/ 0 w 751"/>
                <a:gd name="T41" fmla="*/ 241 h 307"/>
                <a:gd name="T42" fmla="*/ 136 w 751"/>
                <a:gd name="T43" fmla="*/ 168 h 307"/>
                <a:gd name="T44" fmla="*/ 150 w 751"/>
                <a:gd name="T45" fmla="*/ 163 h 307"/>
                <a:gd name="T46" fmla="*/ 248 w 751"/>
                <a:gd name="T47" fmla="*/ 143 h 307"/>
                <a:gd name="T48" fmla="*/ 301 w 751"/>
                <a:gd name="T49" fmla="*/ 140 h 307"/>
                <a:gd name="T50" fmla="*/ 391 w 751"/>
                <a:gd name="T51" fmla="*/ 149 h 307"/>
                <a:gd name="T52" fmla="*/ 398 w 751"/>
                <a:gd name="T53" fmla="*/ 149 h 307"/>
                <a:gd name="T54" fmla="*/ 488 w 751"/>
                <a:gd name="T55" fmla="*/ 150 h 307"/>
                <a:gd name="T56" fmla="*/ 492 w 751"/>
                <a:gd name="T57" fmla="*/ 151 h 307"/>
                <a:gd name="T58" fmla="*/ 523 w 751"/>
                <a:gd name="T59" fmla="*/ 146 h 307"/>
                <a:gd name="T60" fmla="*/ 544 w 751"/>
                <a:gd name="T61" fmla="*/ 143 h 307"/>
                <a:gd name="T62" fmla="*/ 547 w 751"/>
                <a:gd name="T63" fmla="*/ 141 h 307"/>
                <a:gd name="T64" fmla="*/ 625 w 751"/>
                <a:gd name="T65" fmla="*/ 118 h 307"/>
                <a:gd name="T66" fmla="*/ 358 w 751"/>
                <a:gd name="T67" fmla="*/ 161 h 307"/>
                <a:gd name="T68" fmla="*/ 296 w 751"/>
                <a:gd name="T69" fmla="*/ 161 h 307"/>
                <a:gd name="T70" fmla="*/ 292 w 751"/>
                <a:gd name="T71" fmla="*/ 161 h 307"/>
                <a:gd name="T72" fmla="*/ 214 w 751"/>
                <a:gd name="T73" fmla="*/ 173 h 307"/>
                <a:gd name="T74" fmla="*/ 108 w 751"/>
                <a:gd name="T75" fmla="*/ 214 h 307"/>
                <a:gd name="T76" fmla="*/ 102 w 751"/>
                <a:gd name="T77" fmla="*/ 218 h 307"/>
                <a:gd name="T78" fmla="*/ 11 w 751"/>
                <a:gd name="T79" fmla="*/ 279 h 307"/>
                <a:gd name="T80" fmla="*/ 36 w 751"/>
                <a:gd name="T81" fmla="*/ 283 h 307"/>
                <a:gd name="T82" fmla="*/ 60 w 751"/>
                <a:gd name="T83" fmla="*/ 286 h 307"/>
                <a:gd name="T84" fmla="*/ 78 w 751"/>
                <a:gd name="T85" fmla="*/ 288 h 307"/>
                <a:gd name="T86" fmla="*/ 235 w 751"/>
                <a:gd name="T87" fmla="*/ 302 h 307"/>
                <a:gd name="T88" fmla="*/ 368 w 751"/>
                <a:gd name="T89" fmla="*/ 306 h 307"/>
                <a:gd name="T90" fmla="*/ 373 w 751"/>
                <a:gd name="T91" fmla="*/ 305 h 307"/>
                <a:gd name="T92" fmla="*/ 494 w 751"/>
                <a:gd name="T93" fmla="*/ 287 h 307"/>
                <a:gd name="T94" fmla="*/ 614 w 751"/>
                <a:gd name="T95" fmla="*/ 227 h 307"/>
                <a:gd name="T96" fmla="*/ 617 w 751"/>
                <a:gd name="T97" fmla="*/ 224 h 307"/>
                <a:gd name="T98" fmla="*/ 676 w 751"/>
                <a:gd name="T99" fmla="*/ 16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307">
                  <a:moveTo>
                    <a:pt x="676" y="169"/>
                  </a:moveTo>
                  <a:cubicBezTo>
                    <a:pt x="679" y="165"/>
                    <a:pt x="683" y="161"/>
                    <a:pt x="686" y="157"/>
                  </a:cubicBezTo>
                  <a:cubicBezTo>
                    <a:pt x="698" y="142"/>
                    <a:pt x="708" y="127"/>
                    <a:pt x="718" y="111"/>
                  </a:cubicBezTo>
                  <a:cubicBezTo>
                    <a:pt x="731" y="87"/>
                    <a:pt x="742" y="64"/>
                    <a:pt x="751" y="38"/>
                  </a:cubicBezTo>
                  <a:cubicBezTo>
                    <a:pt x="721" y="32"/>
                    <a:pt x="692" y="28"/>
                    <a:pt x="660" y="24"/>
                  </a:cubicBezTo>
                  <a:cubicBezTo>
                    <a:pt x="613" y="19"/>
                    <a:pt x="569" y="15"/>
                    <a:pt x="522" y="10"/>
                  </a:cubicBezTo>
                  <a:cubicBezTo>
                    <a:pt x="461" y="5"/>
                    <a:pt x="405" y="0"/>
                    <a:pt x="344" y="3"/>
                  </a:cubicBezTo>
                  <a:cubicBezTo>
                    <a:pt x="343" y="3"/>
                    <a:pt x="342" y="4"/>
                    <a:pt x="341" y="4"/>
                  </a:cubicBezTo>
                  <a:cubicBezTo>
                    <a:pt x="334" y="4"/>
                    <a:pt x="327" y="5"/>
                    <a:pt x="319" y="5"/>
                  </a:cubicBezTo>
                  <a:cubicBezTo>
                    <a:pt x="312" y="6"/>
                    <a:pt x="304" y="7"/>
                    <a:pt x="297" y="8"/>
                  </a:cubicBezTo>
                  <a:cubicBezTo>
                    <a:pt x="288" y="10"/>
                    <a:pt x="279" y="11"/>
                    <a:pt x="271" y="13"/>
                  </a:cubicBezTo>
                  <a:cubicBezTo>
                    <a:pt x="269" y="14"/>
                    <a:pt x="267" y="15"/>
                    <a:pt x="265" y="15"/>
                  </a:cubicBezTo>
                  <a:cubicBezTo>
                    <a:pt x="255" y="17"/>
                    <a:pt x="247" y="19"/>
                    <a:pt x="239" y="22"/>
                  </a:cubicBezTo>
                  <a:cubicBezTo>
                    <a:pt x="231" y="26"/>
                    <a:pt x="223" y="26"/>
                    <a:pt x="216" y="30"/>
                  </a:cubicBezTo>
                  <a:cubicBezTo>
                    <a:pt x="209" y="33"/>
                    <a:pt x="203" y="36"/>
                    <a:pt x="196" y="38"/>
                  </a:cubicBezTo>
                  <a:cubicBezTo>
                    <a:pt x="182" y="44"/>
                    <a:pt x="169" y="52"/>
                    <a:pt x="155" y="60"/>
                  </a:cubicBezTo>
                  <a:cubicBezTo>
                    <a:pt x="139" y="70"/>
                    <a:pt x="126" y="80"/>
                    <a:pt x="111" y="91"/>
                  </a:cubicBezTo>
                  <a:cubicBezTo>
                    <a:pt x="90" y="109"/>
                    <a:pt x="72" y="127"/>
                    <a:pt x="55" y="149"/>
                  </a:cubicBezTo>
                  <a:cubicBezTo>
                    <a:pt x="49" y="156"/>
                    <a:pt x="44" y="163"/>
                    <a:pt x="39" y="170"/>
                  </a:cubicBezTo>
                  <a:cubicBezTo>
                    <a:pt x="38" y="171"/>
                    <a:pt x="38" y="173"/>
                    <a:pt x="37" y="174"/>
                  </a:cubicBezTo>
                  <a:cubicBezTo>
                    <a:pt x="22" y="195"/>
                    <a:pt x="11" y="218"/>
                    <a:pt x="0" y="241"/>
                  </a:cubicBezTo>
                  <a:cubicBezTo>
                    <a:pt x="41" y="210"/>
                    <a:pt x="87" y="186"/>
                    <a:pt x="136" y="168"/>
                  </a:cubicBezTo>
                  <a:cubicBezTo>
                    <a:pt x="141" y="166"/>
                    <a:pt x="146" y="164"/>
                    <a:pt x="150" y="163"/>
                  </a:cubicBezTo>
                  <a:cubicBezTo>
                    <a:pt x="183" y="153"/>
                    <a:pt x="214" y="147"/>
                    <a:pt x="248" y="143"/>
                  </a:cubicBezTo>
                  <a:cubicBezTo>
                    <a:pt x="266" y="141"/>
                    <a:pt x="283" y="140"/>
                    <a:pt x="301" y="140"/>
                  </a:cubicBezTo>
                  <a:cubicBezTo>
                    <a:pt x="331" y="140"/>
                    <a:pt x="359" y="144"/>
                    <a:pt x="391" y="149"/>
                  </a:cubicBezTo>
                  <a:cubicBezTo>
                    <a:pt x="394" y="150"/>
                    <a:pt x="396" y="149"/>
                    <a:pt x="398" y="149"/>
                  </a:cubicBezTo>
                  <a:cubicBezTo>
                    <a:pt x="429" y="153"/>
                    <a:pt x="457" y="154"/>
                    <a:pt x="488" y="150"/>
                  </a:cubicBezTo>
                  <a:cubicBezTo>
                    <a:pt x="489" y="150"/>
                    <a:pt x="491" y="151"/>
                    <a:pt x="492" y="151"/>
                  </a:cubicBezTo>
                  <a:cubicBezTo>
                    <a:pt x="503" y="150"/>
                    <a:pt x="512" y="148"/>
                    <a:pt x="523" y="146"/>
                  </a:cubicBezTo>
                  <a:cubicBezTo>
                    <a:pt x="530" y="145"/>
                    <a:pt x="537" y="144"/>
                    <a:pt x="544" y="143"/>
                  </a:cubicBezTo>
                  <a:cubicBezTo>
                    <a:pt x="545" y="142"/>
                    <a:pt x="546" y="142"/>
                    <a:pt x="547" y="141"/>
                  </a:cubicBezTo>
                  <a:cubicBezTo>
                    <a:pt x="575" y="135"/>
                    <a:pt x="600" y="128"/>
                    <a:pt x="625" y="118"/>
                  </a:cubicBezTo>
                  <a:cubicBezTo>
                    <a:pt x="543" y="156"/>
                    <a:pt x="449" y="172"/>
                    <a:pt x="358" y="161"/>
                  </a:cubicBezTo>
                  <a:cubicBezTo>
                    <a:pt x="338" y="161"/>
                    <a:pt x="317" y="159"/>
                    <a:pt x="296" y="161"/>
                  </a:cubicBezTo>
                  <a:cubicBezTo>
                    <a:pt x="295" y="161"/>
                    <a:pt x="293" y="161"/>
                    <a:pt x="292" y="161"/>
                  </a:cubicBezTo>
                  <a:cubicBezTo>
                    <a:pt x="265" y="163"/>
                    <a:pt x="240" y="167"/>
                    <a:pt x="214" y="173"/>
                  </a:cubicBezTo>
                  <a:cubicBezTo>
                    <a:pt x="176" y="183"/>
                    <a:pt x="142" y="197"/>
                    <a:pt x="108" y="214"/>
                  </a:cubicBezTo>
                  <a:cubicBezTo>
                    <a:pt x="106" y="215"/>
                    <a:pt x="104" y="217"/>
                    <a:pt x="102" y="218"/>
                  </a:cubicBezTo>
                  <a:cubicBezTo>
                    <a:pt x="68" y="235"/>
                    <a:pt x="40" y="256"/>
                    <a:pt x="11" y="279"/>
                  </a:cubicBezTo>
                  <a:cubicBezTo>
                    <a:pt x="20" y="282"/>
                    <a:pt x="27" y="281"/>
                    <a:pt x="36" y="283"/>
                  </a:cubicBezTo>
                  <a:cubicBezTo>
                    <a:pt x="44" y="284"/>
                    <a:pt x="52" y="285"/>
                    <a:pt x="60" y="286"/>
                  </a:cubicBezTo>
                  <a:cubicBezTo>
                    <a:pt x="66" y="286"/>
                    <a:pt x="72" y="287"/>
                    <a:pt x="78" y="288"/>
                  </a:cubicBezTo>
                  <a:cubicBezTo>
                    <a:pt x="132" y="294"/>
                    <a:pt x="181" y="298"/>
                    <a:pt x="235" y="302"/>
                  </a:cubicBezTo>
                  <a:cubicBezTo>
                    <a:pt x="280" y="304"/>
                    <a:pt x="322" y="307"/>
                    <a:pt x="368" y="306"/>
                  </a:cubicBezTo>
                  <a:cubicBezTo>
                    <a:pt x="369" y="306"/>
                    <a:pt x="371" y="305"/>
                    <a:pt x="373" y="305"/>
                  </a:cubicBezTo>
                  <a:cubicBezTo>
                    <a:pt x="415" y="304"/>
                    <a:pt x="454" y="298"/>
                    <a:pt x="494" y="287"/>
                  </a:cubicBezTo>
                  <a:cubicBezTo>
                    <a:pt x="538" y="274"/>
                    <a:pt x="576" y="254"/>
                    <a:pt x="614" y="227"/>
                  </a:cubicBezTo>
                  <a:cubicBezTo>
                    <a:pt x="615" y="226"/>
                    <a:pt x="616" y="225"/>
                    <a:pt x="617" y="224"/>
                  </a:cubicBezTo>
                  <a:cubicBezTo>
                    <a:pt x="639" y="208"/>
                    <a:pt x="658" y="189"/>
                    <a:pt x="676" y="16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7" name="Freeform 66"/>
            <p:cNvSpPr/>
            <p:nvPr/>
          </p:nvSpPr>
          <p:spPr bwMode="auto">
            <a:xfrm>
              <a:off x="7811324" y="1683540"/>
              <a:ext cx="127280" cy="403657"/>
            </a:xfrm>
            <a:custGeom>
              <a:avLst/>
              <a:gdLst>
                <a:gd name="T0" fmla="*/ 166 w 166"/>
                <a:gd name="T1" fmla="*/ 0 h 519"/>
                <a:gd name="T2" fmla="*/ 125 w 166"/>
                <a:gd name="T3" fmla="*/ 226 h 519"/>
                <a:gd name="T4" fmla="*/ 124 w 166"/>
                <a:gd name="T5" fmla="*/ 279 h 519"/>
                <a:gd name="T6" fmla="*/ 124 w 166"/>
                <a:gd name="T7" fmla="*/ 282 h 519"/>
                <a:gd name="T8" fmla="*/ 112 w 166"/>
                <a:gd name="T9" fmla="*/ 349 h 519"/>
                <a:gd name="T10" fmla="*/ 77 w 166"/>
                <a:gd name="T11" fmla="*/ 438 h 519"/>
                <a:gd name="T12" fmla="*/ 73 w 166"/>
                <a:gd name="T13" fmla="*/ 443 h 519"/>
                <a:gd name="T14" fmla="*/ 20 w 166"/>
                <a:gd name="T15" fmla="*/ 519 h 519"/>
                <a:gd name="T16" fmla="*/ 17 w 166"/>
                <a:gd name="T17" fmla="*/ 498 h 519"/>
                <a:gd name="T18" fmla="*/ 15 w 166"/>
                <a:gd name="T19" fmla="*/ 478 h 519"/>
                <a:gd name="T20" fmla="*/ 13 w 166"/>
                <a:gd name="T21" fmla="*/ 462 h 519"/>
                <a:gd name="T22" fmla="*/ 3 w 166"/>
                <a:gd name="T23" fmla="*/ 329 h 519"/>
                <a:gd name="T24" fmla="*/ 2 w 166"/>
                <a:gd name="T25" fmla="*/ 216 h 519"/>
                <a:gd name="T26" fmla="*/ 3 w 166"/>
                <a:gd name="T27" fmla="*/ 211 h 519"/>
                <a:gd name="T28" fmla="*/ 20 w 166"/>
                <a:gd name="T29" fmla="*/ 1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519">
                  <a:moveTo>
                    <a:pt x="166" y="0"/>
                  </a:moveTo>
                  <a:cubicBezTo>
                    <a:pt x="132" y="69"/>
                    <a:pt x="117" y="149"/>
                    <a:pt x="125" y="226"/>
                  </a:cubicBezTo>
                  <a:cubicBezTo>
                    <a:pt x="125" y="244"/>
                    <a:pt x="126" y="261"/>
                    <a:pt x="124" y="279"/>
                  </a:cubicBezTo>
                  <a:cubicBezTo>
                    <a:pt x="124" y="280"/>
                    <a:pt x="124" y="281"/>
                    <a:pt x="124" y="282"/>
                  </a:cubicBezTo>
                  <a:cubicBezTo>
                    <a:pt x="122" y="306"/>
                    <a:pt x="118" y="326"/>
                    <a:pt x="112" y="349"/>
                  </a:cubicBezTo>
                  <a:cubicBezTo>
                    <a:pt x="104" y="381"/>
                    <a:pt x="92" y="409"/>
                    <a:pt x="77" y="438"/>
                  </a:cubicBezTo>
                  <a:cubicBezTo>
                    <a:pt x="76" y="440"/>
                    <a:pt x="74" y="442"/>
                    <a:pt x="73" y="443"/>
                  </a:cubicBezTo>
                  <a:cubicBezTo>
                    <a:pt x="58" y="471"/>
                    <a:pt x="40" y="496"/>
                    <a:pt x="20" y="519"/>
                  </a:cubicBezTo>
                  <a:cubicBezTo>
                    <a:pt x="17" y="512"/>
                    <a:pt x="18" y="506"/>
                    <a:pt x="17" y="498"/>
                  </a:cubicBezTo>
                  <a:cubicBezTo>
                    <a:pt x="16" y="492"/>
                    <a:pt x="15" y="485"/>
                    <a:pt x="15" y="478"/>
                  </a:cubicBezTo>
                  <a:cubicBezTo>
                    <a:pt x="14" y="473"/>
                    <a:pt x="14" y="468"/>
                    <a:pt x="13" y="462"/>
                  </a:cubicBezTo>
                  <a:cubicBezTo>
                    <a:pt x="9" y="417"/>
                    <a:pt x="6" y="374"/>
                    <a:pt x="3" y="329"/>
                  </a:cubicBezTo>
                  <a:cubicBezTo>
                    <a:pt x="2" y="290"/>
                    <a:pt x="0" y="254"/>
                    <a:pt x="2" y="216"/>
                  </a:cubicBezTo>
                  <a:cubicBezTo>
                    <a:pt x="2" y="214"/>
                    <a:pt x="3" y="213"/>
                    <a:pt x="3" y="211"/>
                  </a:cubicBezTo>
                  <a:cubicBezTo>
                    <a:pt x="4" y="176"/>
                    <a:pt x="10" y="143"/>
                    <a:pt x="20" y="10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8" name="Freeform 67"/>
            <p:cNvSpPr/>
            <p:nvPr/>
          </p:nvSpPr>
          <p:spPr bwMode="auto">
            <a:xfrm>
              <a:off x="7851394" y="1753012"/>
              <a:ext cx="161455" cy="341371"/>
            </a:xfrm>
            <a:custGeom>
              <a:avLst/>
              <a:gdLst>
                <a:gd name="T0" fmla="*/ 204 w 211"/>
                <a:gd name="T1" fmla="*/ 0 h 440"/>
                <a:gd name="T2" fmla="*/ 207 w 211"/>
                <a:gd name="T3" fmla="*/ 151 h 440"/>
                <a:gd name="T4" fmla="*/ 206 w 211"/>
                <a:gd name="T5" fmla="*/ 154 h 440"/>
                <a:gd name="T6" fmla="*/ 205 w 211"/>
                <a:gd name="T7" fmla="*/ 173 h 440"/>
                <a:gd name="T8" fmla="*/ 202 w 211"/>
                <a:gd name="T9" fmla="*/ 192 h 440"/>
                <a:gd name="T10" fmla="*/ 198 w 211"/>
                <a:gd name="T11" fmla="*/ 213 h 440"/>
                <a:gd name="T12" fmla="*/ 195 w 211"/>
                <a:gd name="T13" fmla="*/ 219 h 440"/>
                <a:gd name="T14" fmla="*/ 189 w 211"/>
                <a:gd name="T15" fmla="*/ 241 h 440"/>
                <a:gd name="T16" fmla="*/ 182 w 211"/>
                <a:gd name="T17" fmla="*/ 260 h 440"/>
                <a:gd name="T18" fmla="*/ 175 w 211"/>
                <a:gd name="T19" fmla="*/ 276 h 440"/>
                <a:gd name="T20" fmla="*/ 156 w 211"/>
                <a:gd name="T21" fmla="*/ 311 h 440"/>
                <a:gd name="T22" fmla="*/ 129 w 211"/>
                <a:gd name="T23" fmla="*/ 348 h 440"/>
                <a:gd name="T24" fmla="*/ 79 w 211"/>
                <a:gd name="T25" fmla="*/ 395 h 440"/>
                <a:gd name="T26" fmla="*/ 60 w 211"/>
                <a:gd name="T27" fmla="*/ 408 h 440"/>
                <a:gd name="T28" fmla="*/ 57 w 211"/>
                <a:gd name="T29" fmla="*/ 410 h 440"/>
                <a:gd name="T30" fmla="*/ 0 w 211"/>
                <a:gd name="T31" fmla="*/ 440 h 440"/>
                <a:gd name="T32" fmla="*/ 64 w 211"/>
                <a:gd name="T33" fmla="*/ 326 h 440"/>
                <a:gd name="T34" fmla="*/ 68 w 211"/>
                <a:gd name="T35" fmla="*/ 314 h 440"/>
                <a:gd name="T36" fmla="*/ 87 w 211"/>
                <a:gd name="T37" fmla="*/ 231 h 440"/>
                <a:gd name="T38" fmla="*/ 90 w 211"/>
                <a:gd name="T39" fmla="*/ 186 h 440"/>
                <a:gd name="T40" fmla="*/ 84 w 211"/>
                <a:gd name="T41" fmla="*/ 1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" h="440">
                  <a:moveTo>
                    <a:pt x="204" y="0"/>
                  </a:moveTo>
                  <a:cubicBezTo>
                    <a:pt x="207" y="52"/>
                    <a:pt x="211" y="99"/>
                    <a:pt x="207" y="151"/>
                  </a:cubicBezTo>
                  <a:cubicBezTo>
                    <a:pt x="207" y="152"/>
                    <a:pt x="207" y="153"/>
                    <a:pt x="206" y="154"/>
                  </a:cubicBezTo>
                  <a:cubicBezTo>
                    <a:pt x="206" y="160"/>
                    <a:pt x="206" y="166"/>
                    <a:pt x="205" y="173"/>
                  </a:cubicBezTo>
                  <a:cubicBezTo>
                    <a:pt x="204" y="179"/>
                    <a:pt x="203" y="185"/>
                    <a:pt x="202" y="192"/>
                  </a:cubicBezTo>
                  <a:cubicBezTo>
                    <a:pt x="200" y="199"/>
                    <a:pt x="200" y="206"/>
                    <a:pt x="198" y="213"/>
                  </a:cubicBezTo>
                  <a:cubicBezTo>
                    <a:pt x="197" y="215"/>
                    <a:pt x="196" y="217"/>
                    <a:pt x="195" y="219"/>
                  </a:cubicBezTo>
                  <a:cubicBezTo>
                    <a:pt x="194" y="227"/>
                    <a:pt x="192" y="234"/>
                    <a:pt x="189" y="241"/>
                  </a:cubicBezTo>
                  <a:cubicBezTo>
                    <a:pt x="186" y="247"/>
                    <a:pt x="185" y="254"/>
                    <a:pt x="182" y="260"/>
                  </a:cubicBezTo>
                  <a:cubicBezTo>
                    <a:pt x="179" y="265"/>
                    <a:pt x="177" y="271"/>
                    <a:pt x="175" y="276"/>
                  </a:cubicBezTo>
                  <a:cubicBezTo>
                    <a:pt x="170" y="289"/>
                    <a:pt x="163" y="299"/>
                    <a:pt x="156" y="311"/>
                  </a:cubicBezTo>
                  <a:cubicBezTo>
                    <a:pt x="147" y="325"/>
                    <a:pt x="138" y="336"/>
                    <a:pt x="129" y="348"/>
                  </a:cubicBezTo>
                  <a:cubicBezTo>
                    <a:pt x="113" y="366"/>
                    <a:pt x="98" y="381"/>
                    <a:pt x="79" y="395"/>
                  </a:cubicBezTo>
                  <a:cubicBezTo>
                    <a:pt x="73" y="400"/>
                    <a:pt x="67" y="404"/>
                    <a:pt x="60" y="408"/>
                  </a:cubicBezTo>
                  <a:cubicBezTo>
                    <a:pt x="59" y="409"/>
                    <a:pt x="58" y="409"/>
                    <a:pt x="57" y="410"/>
                  </a:cubicBezTo>
                  <a:cubicBezTo>
                    <a:pt x="39" y="423"/>
                    <a:pt x="20" y="432"/>
                    <a:pt x="0" y="440"/>
                  </a:cubicBezTo>
                  <a:cubicBezTo>
                    <a:pt x="27" y="406"/>
                    <a:pt x="48" y="367"/>
                    <a:pt x="64" y="326"/>
                  </a:cubicBezTo>
                  <a:cubicBezTo>
                    <a:pt x="65" y="322"/>
                    <a:pt x="67" y="318"/>
                    <a:pt x="68" y="314"/>
                  </a:cubicBezTo>
                  <a:cubicBezTo>
                    <a:pt x="77" y="287"/>
                    <a:pt x="83" y="260"/>
                    <a:pt x="87" y="231"/>
                  </a:cubicBezTo>
                  <a:cubicBezTo>
                    <a:pt x="89" y="216"/>
                    <a:pt x="90" y="202"/>
                    <a:pt x="90" y="186"/>
                  </a:cubicBezTo>
                  <a:cubicBezTo>
                    <a:pt x="90" y="160"/>
                    <a:pt x="88" y="136"/>
                    <a:pt x="84" y="10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49" name="Freeform 68"/>
            <p:cNvSpPr>
              <a:spLocks noEditPoints="1"/>
            </p:cNvSpPr>
            <p:nvPr/>
          </p:nvSpPr>
          <p:spPr bwMode="auto">
            <a:xfrm>
              <a:off x="4631698" y="2428566"/>
              <a:ext cx="2896783" cy="4429434"/>
            </a:xfrm>
            <a:custGeom>
              <a:avLst/>
              <a:gdLst>
                <a:gd name="T0" fmla="*/ 2245 w 3788"/>
                <a:gd name="T1" fmla="*/ 2644 h 5698"/>
                <a:gd name="T2" fmla="*/ 2245 w 3788"/>
                <a:gd name="T3" fmla="*/ 2644 h 5698"/>
                <a:gd name="T4" fmla="*/ 2245 w 3788"/>
                <a:gd name="T5" fmla="*/ 2644 h 5698"/>
                <a:gd name="T6" fmla="*/ 2245 w 3788"/>
                <a:gd name="T7" fmla="*/ 2644 h 5698"/>
                <a:gd name="T8" fmla="*/ 3788 w 3788"/>
                <a:gd name="T9" fmla="*/ 0 h 5698"/>
                <a:gd name="T10" fmla="*/ 3703 w 3788"/>
                <a:gd name="T11" fmla="*/ 54 h 5698"/>
                <a:gd name="T12" fmla="*/ 3619 w 3788"/>
                <a:gd name="T13" fmla="*/ 111 h 5698"/>
                <a:gd name="T14" fmla="*/ 3453 w 3788"/>
                <a:gd name="T15" fmla="*/ 229 h 5698"/>
                <a:gd name="T16" fmla="*/ 3133 w 3788"/>
                <a:gd name="T17" fmla="*/ 479 h 5698"/>
                <a:gd name="T18" fmla="*/ 2532 w 3788"/>
                <a:gd name="T19" fmla="*/ 1042 h 5698"/>
                <a:gd name="T20" fmla="*/ 2258 w 3788"/>
                <a:gd name="T21" fmla="*/ 1356 h 5698"/>
                <a:gd name="T22" fmla="*/ 2007 w 3788"/>
                <a:gd name="T23" fmla="*/ 1698 h 5698"/>
                <a:gd name="T24" fmla="*/ 1915 w 3788"/>
                <a:gd name="T25" fmla="*/ 1840 h 5698"/>
                <a:gd name="T26" fmla="*/ 1806 w 3788"/>
                <a:gd name="T27" fmla="*/ 1674 h 5698"/>
                <a:gd name="T28" fmla="*/ 1550 w 3788"/>
                <a:gd name="T29" fmla="*/ 1338 h 5698"/>
                <a:gd name="T30" fmla="*/ 1271 w 3788"/>
                <a:gd name="T31" fmla="*/ 1028 h 5698"/>
                <a:gd name="T32" fmla="*/ 663 w 3788"/>
                <a:gd name="T33" fmla="*/ 476 h 5698"/>
                <a:gd name="T34" fmla="*/ 338 w 3788"/>
                <a:gd name="T35" fmla="*/ 230 h 5698"/>
                <a:gd name="T36" fmla="*/ 171 w 3788"/>
                <a:gd name="T37" fmla="*/ 115 h 5698"/>
                <a:gd name="T38" fmla="*/ 86 w 3788"/>
                <a:gd name="T39" fmla="*/ 60 h 5698"/>
                <a:gd name="T40" fmla="*/ 0 w 3788"/>
                <a:gd name="T41" fmla="*/ 7 h 5698"/>
                <a:gd name="T42" fmla="*/ 74 w 3788"/>
                <a:gd name="T43" fmla="*/ 76 h 5698"/>
                <a:gd name="T44" fmla="*/ 146 w 3788"/>
                <a:gd name="T45" fmla="*/ 146 h 5698"/>
                <a:gd name="T46" fmla="*/ 286 w 3788"/>
                <a:gd name="T47" fmla="*/ 290 h 5698"/>
                <a:gd name="T48" fmla="*/ 552 w 3788"/>
                <a:gd name="T49" fmla="*/ 589 h 5698"/>
                <a:gd name="T50" fmla="*/ 1024 w 3788"/>
                <a:gd name="T51" fmla="*/ 1226 h 5698"/>
                <a:gd name="T52" fmla="*/ 1391 w 3788"/>
                <a:gd name="T53" fmla="*/ 1907 h 5698"/>
                <a:gd name="T54" fmla="*/ 1607 w 3788"/>
                <a:gd name="T55" fmla="*/ 2849 h 5698"/>
                <a:gd name="T56" fmla="*/ 1917 w 3788"/>
                <a:gd name="T57" fmla="*/ 5698 h 5698"/>
                <a:gd name="T58" fmla="*/ 1934 w 3788"/>
                <a:gd name="T59" fmla="*/ 5698 h 5698"/>
                <a:gd name="T60" fmla="*/ 2239 w 3788"/>
                <a:gd name="T61" fmla="*/ 2883 h 5698"/>
                <a:gd name="T62" fmla="*/ 2444 w 3788"/>
                <a:gd name="T63" fmla="*/ 1932 h 5698"/>
                <a:gd name="T64" fmla="*/ 2795 w 3788"/>
                <a:gd name="T65" fmla="*/ 1243 h 5698"/>
                <a:gd name="T66" fmla="*/ 3250 w 3788"/>
                <a:gd name="T67" fmla="*/ 595 h 5698"/>
                <a:gd name="T68" fmla="*/ 3509 w 3788"/>
                <a:gd name="T69" fmla="*/ 290 h 5698"/>
                <a:gd name="T70" fmla="*/ 3646 w 3788"/>
                <a:gd name="T71" fmla="*/ 142 h 5698"/>
                <a:gd name="T72" fmla="*/ 3716 w 3788"/>
                <a:gd name="T73" fmla="*/ 70 h 5698"/>
                <a:gd name="T74" fmla="*/ 3788 w 3788"/>
                <a:gd name="T75" fmla="*/ 0 h 5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8" h="5698">
                  <a:moveTo>
                    <a:pt x="2245" y="2644"/>
                  </a:moveTo>
                  <a:cubicBezTo>
                    <a:pt x="2245" y="2644"/>
                    <a:pt x="2245" y="2644"/>
                    <a:pt x="2245" y="2644"/>
                  </a:cubicBezTo>
                  <a:cubicBezTo>
                    <a:pt x="2245" y="2644"/>
                    <a:pt x="2245" y="2644"/>
                    <a:pt x="2245" y="2644"/>
                  </a:cubicBezTo>
                  <a:cubicBezTo>
                    <a:pt x="2245" y="2644"/>
                    <a:pt x="2245" y="2644"/>
                    <a:pt x="2245" y="2644"/>
                  </a:cubicBezTo>
                  <a:moveTo>
                    <a:pt x="3788" y="0"/>
                  </a:moveTo>
                  <a:cubicBezTo>
                    <a:pt x="3759" y="18"/>
                    <a:pt x="3731" y="36"/>
                    <a:pt x="3703" y="54"/>
                  </a:cubicBezTo>
                  <a:cubicBezTo>
                    <a:pt x="3675" y="73"/>
                    <a:pt x="3647" y="92"/>
                    <a:pt x="3619" y="111"/>
                  </a:cubicBezTo>
                  <a:cubicBezTo>
                    <a:pt x="3563" y="149"/>
                    <a:pt x="3508" y="189"/>
                    <a:pt x="3453" y="229"/>
                  </a:cubicBezTo>
                  <a:cubicBezTo>
                    <a:pt x="3344" y="309"/>
                    <a:pt x="3237" y="393"/>
                    <a:pt x="3133" y="479"/>
                  </a:cubicBezTo>
                  <a:cubicBezTo>
                    <a:pt x="2923" y="653"/>
                    <a:pt x="2722" y="840"/>
                    <a:pt x="2532" y="1042"/>
                  </a:cubicBezTo>
                  <a:cubicBezTo>
                    <a:pt x="2437" y="1143"/>
                    <a:pt x="2346" y="1247"/>
                    <a:pt x="2258" y="1356"/>
                  </a:cubicBezTo>
                  <a:cubicBezTo>
                    <a:pt x="2170" y="1466"/>
                    <a:pt x="2086" y="1579"/>
                    <a:pt x="2007" y="1698"/>
                  </a:cubicBezTo>
                  <a:cubicBezTo>
                    <a:pt x="1975" y="1744"/>
                    <a:pt x="1945" y="1792"/>
                    <a:pt x="1915" y="1840"/>
                  </a:cubicBezTo>
                  <a:cubicBezTo>
                    <a:pt x="1880" y="1784"/>
                    <a:pt x="1844" y="1728"/>
                    <a:pt x="1806" y="1674"/>
                  </a:cubicBezTo>
                  <a:cubicBezTo>
                    <a:pt x="1725" y="1557"/>
                    <a:pt x="1640" y="1445"/>
                    <a:pt x="1550" y="1338"/>
                  </a:cubicBezTo>
                  <a:cubicBezTo>
                    <a:pt x="1461" y="1230"/>
                    <a:pt x="1368" y="1127"/>
                    <a:pt x="1271" y="1028"/>
                  </a:cubicBezTo>
                  <a:cubicBezTo>
                    <a:pt x="1079" y="829"/>
                    <a:pt x="875" y="646"/>
                    <a:pt x="663" y="476"/>
                  </a:cubicBezTo>
                  <a:cubicBezTo>
                    <a:pt x="557" y="391"/>
                    <a:pt x="449" y="309"/>
                    <a:pt x="338" y="230"/>
                  </a:cubicBezTo>
                  <a:cubicBezTo>
                    <a:pt x="283" y="191"/>
                    <a:pt x="227" y="153"/>
                    <a:pt x="171" y="115"/>
                  </a:cubicBezTo>
                  <a:cubicBezTo>
                    <a:pt x="143" y="97"/>
                    <a:pt x="115" y="78"/>
                    <a:pt x="86" y="60"/>
                  </a:cubicBezTo>
                  <a:cubicBezTo>
                    <a:pt x="58" y="42"/>
                    <a:pt x="29" y="24"/>
                    <a:pt x="0" y="7"/>
                  </a:cubicBezTo>
                  <a:cubicBezTo>
                    <a:pt x="26" y="30"/>
                    <a:pt x="50" y="53"/>
                    <a:pt x="74" y="76"/>
                  </a:cubicBezTo>
                  <a:cubicBezTo>
                    <a:pt x="98" y="99"/>
                    <a:pt x="122" y="123"/>
                    <a:pt x="146" y="146"/>
                  </a:cubicBezTo>
                  <a:cubicBezTo>
                    <a:pt x="194" y="194"/>
                    <a:pt x="240" y="242"/>
                    <a:pt x="286" y="290"/>
                  </a:cubicBezTo>
                  <a:cubicBezTo>
                    <a:pt x="378" y="388"/>
                    <a:pt x="467" y="487"/>
                    <a:pt x="552" y="589"/>
                  </a:cubicBezTo>
                  <a:cubicBezTo>
                    <a:pt x="723" y="793"/>
                    <a:pt x="882" y="1006"/>
                    <a:pt x="1024" y="1226"/>
                  </a:cubicBezTo>
                  <a:cubicBezTo>
                    <a:pt x="1165" y="1446"/>
                    <a:pt x="1291" y="1674"/>
                    <a:pt x="1391" y="1907"/>
                  </a:cubicBezTo>
                  <a:cubicBezTo>
                    <a:pt x="1406" y="1942"/>
                    <a:pt x="1625" y="2368"/>
                    <a:pt x="1607" y="2849"/>
                  </a:cubicBezTo>
                  <a:cubicBezTo>
                    <a:pt x="1565" y="3969"/>
                    <a:pt x="1320" y="5698"/>
                    <a:pt x="1917" y="5698"/>
                  </a:cubicBezTo>
                  <a:cubicBezTo>
                    <a:pt x="1923" y="5698"/>
                    <a:pt x="1928" y="5698"/>
                    <a:pt x="1934" y="5698"/>
                  </a:cubicBezTo>
                  <a:cubicBezTo>
                    <a:pt x="2551" y="5666"/>
                    <a:pt x="2290" y="3985"/>
                    <a:pt x="2239" y="2883"/>
                  </a:cubicBezTo>
                  <a:cubicBezTo>
                    <a:pt x="2217" y="2412"/>
                    <a:pt x="2430" y="1967"/>
                    <a:pt x="2444" y="1932"/>
                  </a:cubicBezTo>
                  <a:cubicBezTo>
                    <a:pt x="2539" y="1697"/>
                    <a:pt x="2658" y="1466"/>
                    <a:pt x="2795" y="1243"/>
                  </a:cubicBezTo>
                  <a:cubicBezTo>
                    <a:pt x="2931" y="1020"/>
                    <a:pt x="3084" y="803"/>
                    <a:pt x="3250" y="595"/>
                  </a:cubicBezTo>
                  <a:cubicBezTo>
                    <a:pt x="3333" y="491"/>
                    <a:pt x="3420" y="390"/>
                    <a:pt x="3509" y="290"/>
                  </a:cubicBezTo>
                  <a:cubicBezTo>
                    <a:pt x="3554" y="240"/>
                    <a:pt x="3599" y="191"/>
                    <a:pt x="3646" y="142"/>
                  </a:cubicBezTo>
                  <a:cubicBezTo>
                    <a:pt x="3669" y="118"/>
                    <a:pt x="3692" y="94"/>
                    <a:pt x="3716" y="70"/>
                  </a:cubicBezTo>
                  <a:cubicBezTo>
                    <a:pt x="3740" y="47"/>
                    <a:pt x="3763" y="23"/>
                    <a:pt x="3788" y="0"/>
                  </a:cubicBezTo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auto">
            <a:xfrm>
              <a:off x="5801961" y="2968770"/>
              <a:ext cx="586899" cy="59530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6575" y="1878726"/>
            <a:ext cx="3546437" cy="3370501"/>
            <a:chOff x="1156575" y="1878726"/>
            <a:chExt cx="3546437" cy="3370501"/>
          </a:xfrm>
        </p:grpSpPr>
        <p:grpSp>
          <p:nvGrpSpPr>
            <p:cNvPr id="7" name="组合 6"/>
            <p:cNvGrpSpPr/>
            <p:nvPr/>
          </p:nvGrpSpPr>
          <p:grpSpPr>
            <a:xfrm>
              <a:off x="1163497" y="1878726"/>
              <a:ext cx="3411162" cy="3370501"/>
              <a:chOff x="693119" y="1624051"/>
              <a:chExt cx="3744726" cy="3700085"/>
            </a:xfrm>
          </p:grpSpPr>
          <p:sp>
            <p:nvSpPr>
              <p:cNvPr id="18" name="Rounded Rectangle 31"/>
              <p:cNvSpPr/>
              <p:nvPr/>
            </p:nvSpPr>
            <p:spPr>
              <a:xfrm>
                <a:off x="693119" y="1624051"/>
                <a:ext cx="867325" cy="815486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en-US" sz="3735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Box 32"/>
              <p:cNvSpPr txBox="1"/>
              <p:nvPr/>
            </p:nvSpPr>
            <p:spPr>
              <a:xfrm>
                <a:off x="1610620" y="1652683"/>
                <a:ext cx="2076659" cy="203389"/>
              </a:xfrm>
              <a:prstGeom prst="rect">
                <a:avLst/>
              </a:prstGeom>
              <a:noFill/>
            </p:spPr>
            <p:txBody>
              <a:bodyPr wrap="square" lIns="192000" tIns="0" rIns="0" bIns="0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陈静文</a:t>
                </a:r>
                <a:endParaRPr lang="vi-VN" sz="2000" b="1" dirty="0">
                  <a:solidFill>
                    <a:schemeClr val="bg1">
                      <a:lumMod val="50000"/>
                    </a:schemeClr>
                  </a:solidFill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TextBox 33"/>
              <p:cNvSpPr txBox="1"/>
              <p:nvPr/>
            </p:nvSpPr>
            <p:spPr>
              <a:xfrm>
                <a:off x="1570952" y="1813030"/>
                <a:ext cx="2842568" cy="791166"/>
              </a:xfrm>
              <a:prstGeom prst="rect">
                <a:avLst/>
              </a:prstGeom>
              <a:noFill/>
            </p:spPr>
            <p:txBody>
              <a:bodyPr wrap="square" lIns="192000" tIns="0" rIns="0" bIns="0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项目负责人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&amp;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子任务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3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开发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Rounded Rectangle 34"/>
              <p:cNvSpPr/>
              <p:nvPr/>
            </p:nvSpPr>
            <p:spPr>
              <a:xfrm>
                <a:off x="693119" y="4212301"/>
                <a:ext cx="867325" cy="791166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3735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en-US" sz="3735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TextBox 35"/>
              <p:cNvSpPr txBox="1"/>
              <p:nvPr/>
            </p:nvSpPr>
            <p:spPr>
              <a:xfrm>
                <a:off x="1624239" y="4332979"/>
                <a:ext cx="2076659" cy="203389"/>
              </a:xfrm>
              <a:prstGeom prst="rect">
                <a:avLst/>
              </a:prstGeom>
              <a:noFill/>
            </p:spPr>
            <p:txBody>
              <a:bodyPr wrap="square" lIns="192000" tIns="0" rIns="0" bIns="0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张鲡沣</a:t>
                </a:r>
                <a:endParaRPr lang="vi-VN" sz="2000" b="1" dirty="0">
                  <a:solidFill>
                    <a:schemeClr val="bg1">
                      <a:lumMod val="50000"/>
                    </a:schemeClr>
                  </a:solidFill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TextBox 36"/>
              <p:cNvSpPr txBox="1"/>
              <p:nvPr/>
            </p:nvSpPr>
            <p:spPr>
              <a:xfrm>
                <a:off x="1595277" y="4532970"/>
                <a:ext cx="2842568" cy="791166"/>
              </a:xfrm>
              <a:prstGeom prst="rect">
                <a:avLst/>
              </a:prstGeom>
              <a:noFill/>
            </p:spPr>
            <p:txBody>
              <a:bodyPr wrap="square" lIns="192000" tIns="0" rIns="0" bIns="0" rtlCol="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文档编制员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&amp;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子任务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2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开发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6575" y="2953741"/>
              <a:ext cx="3546437" cy="843981"/>
              <a:chOff x="685517" y="2804188"/>
              <a:chExt cx="3893231" cy="926510"/>
            </a:xfrm>
          </p:grpSpPr>
          <p:sp>
            <p:nvSpPr>
              <p:cNvPr id="9" name="Rounded Rectangle 40"/>
              <p:cNvSpPr/>
              <p:nvPr/>
            </p:nvSpPr>
            <p:spPr>
              <a:xfrm flipH="1">
                <a:off x="685517" y="2894601"/>
                <a:ext cx="849757" cy="815487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3735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en-US" sz="3735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TextBox 41"/>
              <p:cNvSpPr txBox="1"/>
              <p:nvPr/>
            </p:nvSpPr>
            <p:spPr>
              <a:xfrm flipH="1">
                <a:off x="1782258" y="2804188"/>
                <a:ext cx="1090957" cy="480648"/>
              </a:xfrm>
              <a:prstGeom prst="rect">
                <a:avLst/>
              </a:prstGeom>
              <a:noFill/>
            </p:spPr>
            <p:txBody>
              <a:bodyPr wrap="square" lIns="0" tIns="0" rIns="192000" bIns="0" rtlCol="0" anchor="ctr" anchorCtr="0">
                <a:no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陈俊男</a:t>
                </a:r>
                <a:endParaRPr lang="vi-VN" sz="1600" b="1" dirty="0">
                  <a:solidFill>
                    <a:schemeClr val="bg1">
                      <a:lumMod val="50000"/>
                    </a:schemeClr>
                  </a:solidFill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TextBox 42"/>
              <p:cNvSpPr txBox="1"/>
              <p:nvPr/>
            </p:nvSpPr>
            <p:spPr>
              <a:xfrm flipH="1">
                <a:off x="1736179" y="3275438"/>
                <a:ext cx="2842569" cy="455260"/>
              </a:xfrm>
              <a:prstGeom prst="rect">
                <a:avLst/>
              </a:prstGeom>
              <a:noFill/>
            </p:spPr>
            <p:txBody>
              <a:bodyPr wrap="square" lIns="0" tIns="0" rIns="192000" bIns="0" rtlCol="0" anchor="ctr" anchorCtr="0">
                <a:no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过程控制员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&amp;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子任务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1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开发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Copyright Notice"/>
          <p:cNvSpPr/>
          <p:nvPr/>
        </p:nvSpPr>
        <p:spPr bwMode="auto">
          <a:xfrm>
            <a:off x="4791922" y="414409"/>
            <a:ext cx="2628292" cy="43475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小组分工情况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5" dirty="0">
                <a:solidFill>
                  <a:schemeClr val="accent1"/>
                </a:solidFill>
                <a:latin typeface="Myriad Pro Light" panose="020B0603030403020204" pitchFamily="34" charset="0"/>
              </a:rPr>
              <a:t>Part two</a:t>
            </a:r>
            <a:endParaRPr lang="zh-CN" altLang="en-US" sz="4265" dirty="0">
              <a:solidFill>
                <a:schemeClr val="accent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 统 核 心 问 题 介 绍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5"/>
            <a:ext cx="4295963" cy="871809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 Light" panose="020B0603030403020204" pitchFamily="34" charset="0"/>
              </a:rPr>
              <a:t>Trust me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yriad Pro Light" panose="020B06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1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61598" y="1612559"/>
            <a:ext cx="3121955" cy="3048049"/>
            <a:chOff x="4810079" y="2316974"/>
            <a:chExt cx="3009461" cy="3015074"/>
          </a:xfrm>
        </p:grpSpPr>
        <p:sp>
          <p:nvSpPr>
            <p:cNvPr id="34" name="圆: 空心 33"/>
            <p:cNvSpPr/>
            <p:nvPr/>
          </p:nvSpPr>
          <p:spPr>
            <a:xfrm>
              <a:off x="4904104" y="2316974"/>
              <a:ext cx="2793605" cy="2782564"/>
            </a:xfrm>
            <a:prstGeom prst="donut">
              <a:avLst>
                <a:gd name="adj" fmla="val 916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800000">
              <a:off x="6032631" y="4694263"/>
              <a:ext cx="637785" cy="637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1800000">
              <a:off x="7181755" y="2999161"/>
              <a:ext cx="637785" cy="63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810079" y="3003860"/>
              <a:ext cx="637785" cy="637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144979" y="4857151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7294583" y="3156483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4936655" y="3166685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291218" y="1135379"/>
            <a:ext cx="4295568" cy="1064331"/>
            <a:chOff x="-11193" y="1824874"/>
            <a:chExt cx="5964473" cy="1052817"/>
          </a:xfrm>
        </p:grpSpPr>
        <p:sp>
          <p:nvSpPr>
            <p:cNvPr id="32" name="文本框 33"/>
            <p:cNvSpPr txBox="1"/>
            <p:nvPr/>
          </p:nvSpPr>
          <p:spPr>
            <a:xfrm>
              <a:off x="-11193" y="2369860"/>
              <a:ext cx="5964473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在要统计的英文文档的文件名后面加上“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2158" y="1824874"/>
              <a:ext cx="5310054" cy="65273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子任务</a:t>
              </a:r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程序结果文件命名规则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0916" y="4758567"/>
            <a:ext cx="3694338" cy="835355"/>
            <a:chOff x="-3871693" y="2761049"/>
            <a:chExt cx="5129655" cy="826318"/>
          </a:xfrm>
        </p:grpSpPr>
        <p:sp>
          <p:nvSpPr>
            <p:cNvPr id="28" name="文本框 29"/>
            <p:cNvSpPr txBox="1"/>
            <p:nvPr/>
          </p:nvSpPr>
          <p:spPr>
            <a:xfrm>
              <a:off x="-3388180" y="3079536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3871693" y="2761049"/>
              <a:ext cx="5129655" cy="30777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子任务</a:t>
              </a:r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程序结果文件存储格式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6464" y="1146010"/>
            <a:ext cx="4669821" cy="1486800"/>
            <a:chOff x="500850" y="1835390"/>
            <a:chExt cx="6484130" cy="1470715"/>
          </a:xfrm>
        </p:grpSpPr>
        <p:sp>
          <p:nvSpPr>
            <p:cNvPr id="20" name="文本框 47"/>
            <p:cNvSpPr txBox="1"/>
            <p:nvPr/>
          </p:nvSpPr>
          <p:spPr>
            <a:xfrm>
              <a:off x="508051" y="2169657"/>
              <a:ext cx="4520378" cy="1136448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命令行参数分别输入：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模式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&gt;&lt;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要统计的英文文档路径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&gt;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：细节模式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：概要模式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0850" y="1835390"/>
              <a:ext cx="6484130" cy="13953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子任务</a:t>
              </a:r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程序命令行参数设计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任意多边形: 形状 6"/>
          <p:cNvSpPr/>
          <p:nvPr/>
        </p:nvSpPr>
        <p:spPr>
          <a:xfrm>
            <a:off x="5657033" y="2374853"/>
            <a:ext cx="1277602" cy="1239188"/>
          </a:xfrm>
          <a:custGeom>
            <a:avLst/>
            <a:gdLst>
              <a:gd name="connsiteX0" fmla="*/ 196850 w 338138"/>
              <a:gd name="connsiteY0" fmla="*/ 301625 h 336550"/>
              <a:gd name="connsiteX1" fmla="*/ 184150 w 338138"/>
              <a:gd name="connsiteY1" fmla="*/ 314325 h 336550"/>
              <a:gd name="connsiteX2" fmla="*/ 196850 w 338138"/>
              <a:gd name="connsiteY2" fmla="*/ 327025 h 336550"/>
              <a:gd name="connsiteX3" fmla="*/ 209550 w 338138"/>
              <a:gd name="connsiteY3" fmla="*/ 314325 h 336550"/>
              <a:gd name="connsiteX4" fmla="*/ 196850 w 338138"/>
              <a:gd name="connsiteY4" fmla="*/ 301625 h 336550"/>
              <a:gd name="connsiteX5" fmla="*/ 140495 w 338138"/>
              <a:gd name="connsiteY5" fmla="*/ 301625 h 336550"/>
              <a:gd name="connsiteX6" fmla="*/ 128588 w 338138"/>
              <a:gd name="connsiteY6" fmla="*/ 314325 h 336550"/>
              <a:gd name="connsiteX7" fmla="*/ 140495 w 338138"/>
              <a:gd name="connsiteY7" fmla="*/ 327025 h 336550"/>
              <a:gd name="connsiteX8" fmla="*/ 152402 w 338138"/>
              <a:gd name="connsiteY8" fmla="*/ 314325 h 336550"/>
              <a:gd name="connsiteX9" fmla="*/ 140495 w 338138"/>
              <a:gd name="connsiteY9" fmla="*/ 301625 h 336550"/>
              <a:gd name="connsiteX10" fmla="*/ 295275 w 338138"/>
              <a:gd name="connsiteY10" fmla="*/ 266700 h 336550"/>
              <a:gd name="connsiteX11" fmla="*/ 282575 w 338138"/>
              <a:gd name="connsiteY11" fmla="*/ 278607 h 336550"/>
              <a:gd name="connsiteX12" fmla="*/ 295275 w 338138"/>
              <a:gd name="connsiteY12" fmla="*/ 290514 h 336550"/>
              <a:gd name="connsiteX13" fmla="*/ 307975 w 338138"/>
              <a:gd name="connsiteY13" fmla="*/ 278607 h 336550"/>
              <a:gd name="connsiteX14" fmla="*/ 295275 w 338138"/>
              <a:gd name="connsiteY14" fmla="*/ 266700 h 336550"/>
              <a:gd name="connsiteX15" fmla="*/ 42863 w 338138"/>
              <a:gd name="connsiteY15" fmla="*/ 266700 h 336550"/>
              <a:gd name="connsiteX16" fmla="*/ 30163 w 338138"/>
              <a:gd name="connsiteY16" fmla="*/ 278607 h 336550"/>
              <a:gd name="connsiteX17" fmla="*/ 42863 w 338138"/>
              <a:gd name="connsiteY17" fmla="*/ 290514 h 336550"/>
              <a:gd name="connsiteX18" fmla="*/ 55563 w 338138"/>
              <a:gd name="connsiteY18" fmla="*/ 278607 h 336550"/>
              <a:gd name="connsiteX19" fmla="*/ 42863 w 338138"/>
              <a:gd name="connsiteY19" fmla="*/ 266700 h 336550"/>
              <a:gd name="connsiteX20" fmla="*/ 219538 w 338138"/>
              <a:gd name="connsiteY20" fmla="*/ 200025 h 336550"/>
              <a:gd name="connsiteX21" fmla="*/ 254805 w 338138"/>
              <a:gd name="connsiteY21" fmla="*/ 200025 h 336550"/>
              <a:gd name="connsiteX22" fmla="*/ 260029 w 338138"/>
              <a:gd name="connsiteY22" fmla="*/ 205303 h 336550"/>
              <a:gd name="connsiteX23" fmla="*/ 260029 w 338138"/>
              <a:gd name="connsiteY23" fmla="*/ 272596 h 336550"/>
              <a:gd name="connsiteX24" fmla="*/ 271785 w 338138"/>
              <a:gd name="connsiteY24" fmla="*/ 272596 h 336550"/>
              <a:gd name="connsiteX25" fmla="*/ 293990 w 338138"/>
              <a:gd name="connsiteY25" fmla="*/ 254124 h 336550"/>
              <a:gd name="connsiteX26" fmla="*/ 317501 w 338138"/>
              <a:gd name="connsiteY26" fmla="*/ 277874 h 336550"/>
              <a:gd name="connsiteX27" fmla="*/ 293990 w 338138"/>
              <a:gd name="connsiteY27" fmla="*/ 301625 h 336550"/>
              <a:gd name="connsiteX28" fmla="*/ 271785 w 338138"/>
              <a:gd name="connsiteY28" fmla="*/ 283152 h 336550"/>
              <a:gd name="connsiteX29" fmla="*/ 254805 w 338138"/>
              <a:gd name="connsiteY29" fmla="*/ 283152 h 336550"/>
              <a:gd name="connsiteX30" fmla="*/ 249580 w 338138"/>
              <a:gd name="connsiteY30" fmla="*/ 277874 h 336550"/>
              <a:gd name="connsiteX31" fmla="*/ 249580 w 338138"/>
              <a:gd name="connsiteY31" fmla="*/ 210581 h 336550"/>
              <a:gd name="connsiteX32" fmla="*/ 219538 w 338138"/>
              <a:gd name="connsiteY32" fmla="*/ 210581 h 336550"/>
              <a:gd name="connsiteX33" fmla="*/ 214313 w 338138"/>
              <a:gd name="connsiteY33" fmla="*/ 205303 h 336550"/>
              <a:gd name="connsiteX34" fmla="*/ 219538 w 338138"/>
              <a:gd name="connsiteY34" fmla="*/ 200025 h 336550"/>
              <a:gd name="connsiteX35" fmla="*/ 162217 w 338138"/>
              <a:gd name="connsiteY35" fmla="*/ 200025 h 336550"/>
              <a:gd name="connsiteX36" fmla="*/ 198081 w 338138"/>
              <a:gd name="connsiteY36" fmla="*/ 200025 h 336550"/>
              <a:gd name="connsiteX37" fmla="*/ 203395 w 338138"/>
              <a:gd name="connsiteY37" fmla="*/ 205276 h 336550"/>
              <a:gd name="connsiteX38" fmla="*/ 203395 w 338138"/>
              <a:gd name="connsiteY38" fmla="*/ 290604 h 336550"/>
              <a:gd name="connsiteX39" fmla="*/ 220663 w 338138"/>
              <a:gd name="connsiteY39" fmla="*/ 312921 h 336550"/>
              <a:gd name="connsiteX40" fmla="*/ 198081 w 338138"/>
              <a:gd name="connsiteY40" fmla="*/ 336550 h 336550"/>
              <a:gd name="connsiteX41" fmla="*/ 174172 w 338138"/>
              <a:gd name="connsiteY41" fmla="*/ 312921 h 336550"/>
              <a:gd name="connsiteX42" fmla="*/ 192768 w 338138"/>
              <a:gd name="connsiteY42" fmla="*/ 290604 h 336550"/>
              <a:gd name="connsiteX43" fmla="*/ 192768 w 338138"/>
              <a:gd name="connsiteY43" fmla="*/ 210527 h 336550"/>
              <a:gd name="connsiteX44" fmla="*/ 162217 w 338138"/>
              <a:gd name="connsiteY44" fmla="*/ 210527 h 336550"/>
              <a:gd name="connsiteX45" fmla="*/ 155575 w 338138"/>
              <a:gd name="connsiteY45" fmla="*/ 205276 h 336550"/>
              <a:gd name="connsiteX46" fmla="*/ 162217 w 338138"/>
              <a:gd name="connsiteY46" fmla="*/ 200025 h 336550"/>
              <a:gd name="connsiteX47" fmla="*/ 103738 w 338138"/>
              <a:gd name="connsiteY47" fmla="*/ 200025 h 336550"/>
              <a:gd name="connsiteX48" fmla="*/ 139603 w 338138"/>
              <a:gd name="connsiteY48" fmla="*/ 200025 h 336550"/>
              <a:gd name="connsiteX49" fmla="*/ 144916 w 338138"/>
              <a:gd name="connsiteY49" fmla="*/ 205276 h 336550"/>
              <a:gd name="connsiteX50" fmla="*/ 144916 w 338138"/>
              <a:gd name="connsiteY50" fmla="*/ 290604 h 336550"/>
              <a:gd name="connsiteX51" fmla="*/ 163513 w 338138"/>
              <a:gd name="connsiteY51" fmla="*/ 312921 h 336550"/>
              <a:gd name="connsiteX52" fmla="*/ 139603 w 338138"/>
              <a:gd name="connsiteY52" fmla="*/ 336550 h 336550"/>
              <a:gd name="connsiteX53" fmla="*/ 117022 w 338138"/>
              <a:gd name="connsiteY53" fmla="*/ 312921 h 336550"/>
              <a:gd name="connsiteX54" fmla="*/ 134290 w 338138"/>
              <a:gd name="connsiteY54" fmla="*/ 290604 h 336550"/>
              <a:gd name="connsiteX55" fmla="*/ 134290 w 338138"/>
              <a:gd name="connsiteY55" fmla="*/ 210527 h 336550"/>
              <a:gd name="connsiteX56" fmla="*/ 103738 w 338138"/>
              <a:gd name="connsiteY56" fmla="*/ 210527 h 336550"/>
              <a:gd name="connsiteX57" fmla="*/ 98425 w 338138"/>
              <a:gd name="connsiteY57" fmla="*/ 205276 h 336550"/>
              <a:gd name="connsiteX58" fmla="*/ 103738 w 338138"/>
              <a:gd name="connsiteY58" fmla="*/ 200025 h 336550"/>
              <a:gd name="connsiteX59" fmla="*/ 256382 w 338138"/>
              <a:gd name="connsiteY59" fmla="*/ 72732 h 336550"/>
              <a:gd name="connsiteX60" fmla="*/ 262996 w 338138"/>
              <a:gd name="connsiteY60" fmla="*/ 75319 h 336550"/>
              <a:gd name="connsiteX61" fmla="*/ 268288 w 338138"/>
              <a:gd name="connsiteY61" fmla="*/ 101189 h 336550"/>
              <a:gd name="connsiteX62" fmla="*/ 262996 w 338138"/>
              <a:gd name="connsiteY62" fmla="*/ 106363 h 336550"/>
              <a:gd name="connsiteX63" fmla="*/ 257705 w 338138"/>
              <a:gd name="connsiteY63" fmla="*/ 101189 h 336550"/>
              <a:gd name="connsiteX64" fmla="*/ 253736 w 338138"/>
              <a:gd name="connsiteY64" fmla="*/ 79199 h 336550"/>
              <a:gd name="connsiteX65" fmla="*/ 256382 w 338138"/>
              <a:gd name="connsiteY65" fmla="*/ 72732 h 336550"/>
              <a:gd name="connsiteX66" fmla="*/ 195792 w 338138"/>
              <a:gd name="connsiteY66" fmla="*/ 28575 h 336550"/>
              <a:gd name="connsiteX67" fmla="*/ 252677 w 338138"/>
              <a:gd name="connsiteY67" fmla="*/ 55622 h 336550"/>
              <a:gd name="connsiteX68" fmla="*/ 251354 w 338138"/>
              <a:gd name="connsiteY68" fmla="*/ 63736 h 336550"/>
              <a:gd name="connsiteX69" fmla="*/ 247385 w 338138"/>
              <a:gd name="connsiteY69" fmla="*/ 65088 h 336550"/>
              <a:gd name="connsiteX70" fmla="*/ 243417 w 338138"/>
              <a:gd name="connsiteY70" fmla="*/ 62383 h 336550"/>
              <a:gd name="connsiteX71" fmla="*/ 195792 w 338138"/>
              <a:gd name="connsiteY71" fmla="*/ 39394 h 336550"/>
              <a:gd name="connsiteX72" fmla="*/ 190500 w 338138"/>
              <a:gd name="connsiteY72" fmla="*/ 33984 h 336550"/>
              <a:gd name="connsiteX73" fmla="*/ 195792 w 338138"/>
              <a:gd name="connsiteY73" fmla="*/ 28575 h 336550"/>
              <a:gd name="connsiteX74" fmla="*/ 195486 w 338138"/>
              <a:gd name="connsiteY74" fmla="*/ 0 h 336550"/>
              <a:gd name="connsiteX75" fmla="*/ 266812 w 338138"/>
              <a:gd name="connsiteY75" fmla="*/ 28977 h 336550"/>
              <a:gd name="connsiteX76" fmla="*/ 297192 w 338138"/>
              <a:gd name="connsiteY76" fmla="*/ 97468 h 336550"/>
              <a:gd name="connsiteX77" fmla="*/ 324930 w 338138"/>
              <a:gd name="connsiteY77" fmla="*/ 115908 h 336550"/>
              <a:gd name="connsiteX78" fmla="*/ 338138 w 338138"/>
              <a:gd name="connsiteY78" fmla="*/ 152788 h 336550"/>
              <a:gd name="connsiteX79" fmla="*/ 280021 w 338138"/>
              <a:gd name="connsiteY79" fmla="*/ 210742 h 336550"/>
              <a:gd name="connsiteX80" fmla="*/ 277379 w 338138"/>
              <a:gd name="connsiteY80" fmla="*/ 210742 h 336550"/>
              <a:gd name="connsiteX81" fmla="*/ 272095 w 338138"/>
              <a:gd name="connsiteY81" fmla="*/ 205474 h 336550"/>
              <a:gd name="connsiteX82" fmla="*/ 277379 w 338138"/>
              <a:gd name="connsiteY82" fmla="*/ 200205 h 336550"/>
              <a:gd name="connsiteX83" fmla="*/ 280021 w 338138"/>
              <a:gd name="connsiteY83" fmla="*/ 200205 h 336550"/>
              <a:gd name="connsiteX84" fmla="*/ 327571 w 338138"/>
              <a:gd name="connsiteY84" fmla="*/ 152788 h 336550"/>
              <a:gd name="connsiteX85" fmla="*/ 290587 w 338138"/>
              <a:gd name="connsiteY85" fmla="*/ 106688 h 336550"/>
              <a:gd name="connsiteX86" fmla="*/ 286625 w 338138"/>
              <a:gd name="connsiteY86" fmla="*/ 101420 h 336550"/>
              <a:gd name="connsiteX87" fmla="*/ 195486 w 338138"/>
              <a:gd name="connsiteY87" fmla="*/ 10537 h 336550"/>
              <a:gd name="connsiteX88" fmla="*/ 114914 w 338138"/>
              <a:gd name="connsiteY88" fmla="*/ 57954 h 336550"/>
              <a:gd name="connsiteX89" fmla="*/ 108310 w 338138"/>
              <a:gd name="connsiteY89" fmla="*/ 60588 h 336550"/>
              <a:gd name="connsiteX90" fmla="*/ 93781 w 338138"/>
              <a:gd name="connsiteY90" fmla="*/ 56637 h 336550"/>
              <a:gd name="connsiteX91" fmla="*/ 58118 w 338138"/>
              <a:gd name="connsiteY91" fmla="*/ 88248 h 336550"/>
              <a:gd name="connsiteX92" fmla="*/ 54155 w 338138"/>
              <a:gd name="connsiteY92" fmla="*/ 93517 h 336550"/>
              <a:gd name="connsiteX93" fmla="*/ 10567 w 338138"/>
              <a:gd name="connsiteY93" fmla="*/ 146203 h 336550"/>
              <a:gd name="connsiteX94" fmla="*/ 64722 w 338138"/>
              <a:gd name="connsiteY94" fmla="*/ 200205 h 336550"/>
              <a:gd name="connsiteX95" fmla="*/ 83214 w 338138"/>
              <a:gd name="connsiteY95" fmla="*/ 200205 h 336550"/>
              <a:gd name="connsiteX96" fmla="*/ 88497 w 338138"/>
              <a:gd name="connsiteY96" fmla="*/ 205474 h 336550"/>
              <a:gd name="connsiteX97" fmla="*/ 88497 w 338138"/>
              <a:gd name="connsiteY97" fmla="*/ 277917 h 336550"/>
              <a:gd name="connsiteX98" fmla="*/ 83214 w 338138"/>
              <a:gd name="connsiteY98" fmla="*/ 283185 h 336550"/>
              <a:gd name="connsiteX99" fmla="*/ 66043 w 338138"/>
              <a:gd name="connsiteY99" fmla="*/ 283185 h 336550"/>
              <a:gd name="connsiteX100" fmla="*/ 43588 w 338138"/>
              <a:gd name="connsiteY100" fmla="*/ 301625 h 336550"/>
              <a:gd name="connsiteX101" fmla="*/ 19813 w 338138"/>
              <a:gd name="connsiteY101" fmla="*/ 277917 h 336550"/>
              <a:gd name="connsiteX102" fmla="*/ 43588 w 338138"/>
              <a:gd name="connsiteY102" fmla="*/ 254208 h 336550"/>
              <a:gd name="connsiteX103" fmla="*/ 66043 w 338138"/>
              <a:gd name="connsiteY103" fmla="*/ 272648 h 336550"/>
              <a:gd name="connsiteX104" fmla="*/ 77930 w 338138"/>
              <a:gd name="connsiteY104" fmla="*/ 272648 h 336550"/>
              <a:gd name="connsiteX105" fmla="*/ 77930 w 338138"/>
              <a:gd name="connsiteY105" fmla="*/ 210742 h 336550"/>
              <a:gd name="connsiteX106" fmla="*/ 64722 w 338138"/>
              <a:gd name="connsiteY106" fmla="*/ 210742 h 336550"/>
              <a:gd name="connsiteX107" fmla="*/ 0 w 338138"/>
              <a:gd name="connsiteY107" fmla="*/ 146203 h 336550"/>
              <a:gd name="connsiteX108" fmla="*/ 48872 w 338138"/>
              <a:gd name="connsiteY108" fmla="*/ 82980 h 336550"/>
              <a:gd name="connsiteX109" fmla="*/ 93781 w 338138"/>
              <a:gd name="connsiteY109" fmla="*/ 46100 h 336550"/>
              <a:gd name="connsiteX110" fmla="*/ 108310 w 338138"/>
              <a:gd name="connsiteY110" fmla="*/ 48734 h 336550"/>
              <a:gd name="connsiteX111" fmla="*/ 195486 w 338138"/>
              <a:gd name="connsiteY11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8138" h="336550">
                <a:moveTo>
                  <a:pt x="196850" y="301625"/>
                </a:moveTo>
                <a:cubicBezTo>
                  <a:pt x="189836" y="301625"/>
                  <a:pt x="184150" y="307311"/>
                  <a:pt x="184150" y="314325"/>
                </a:cubicBezTo>
                <a:cubicBezTo>
                  <a:pt x="184150" y="321339"/>
                  <a:pt x="189836" y="327025"/>
                  <a:pt x="196850" y="327025"/>
                </a:cubicBezTo>
                <a:cubicBezTo>
                  <a:pt x="203864" y="327025"/>
                  <a:pt x="209550" y="321339"/>
                  <a:pt x="209550" y="314325"/>
                </a:cubicBezTo>
                <a:cubicBezTo>
                  <a:pt x="209550" y="307311"/>
                  <a:pt x="203864" y="301625"/>
                  <a:pt x="196850" y="301625"/>
                </a:cubicBezTo>
                <a:close/>
                <a:moveTo>
                  <a:pt x="140495" y="301625"/>
                </a:moveTo>
                <a:cubicBezTo>
                  <a:pt x="133919" y="301625"/>
                  <a:pt x="128588" y="307311"/>
                  <a:pt x="128588" y="314325"/>
                </a:cubicBezTo>
                <a:cubicBezTo>
                  <a:pt x="128588" y="321339"/>
                  <a:pt x="133919" y="327025"/>
                  <a:pt x="140495" y="327025"/>
                </a:cubicBezTo>
                <a:cubicBezTo>
                  <a:pt x="147071" y="327025"/>
                  <a:pt x="152402" y="321339"/>
                  <a:pt x="152402" y="314325"/>
                </a:cubicBezTo>
                <a:cubicBezTo>
                  <a:pt x="152402" y="307311"/>
                  <a:pt x="147071" y="301625"/>
                  <a:pt x="140495" y="301625"/>
                </a:cubicBezTo>
                <a:close/>
                <a:moveTo>
                  <a:pt x="295275" y="266700"/>
                </a:moveTo>
                <a:cubicBezTo>
                  <a:pt x="288261" y="266700"/>
                  <a:pt x="282575" y="272031"/>
                  <a:pt x="282575" y="278607"/>
                </a:cubicBezTo>
                <a:cubicBezTo>
                  <a:pt x="282575" y="285183"/>
                  <a:pt x="288261" y="290514"/>
                  <a:pt x="295275" y="290514"/>
                </a:cubicBezTo>
                <a:cubicBezTo>
                  <a:pt x="302289" y="290514"/>
                  <a:pt x="307975" y="285183"/>
                  <a:pt x="307975" y="278607"/>
                </a:cubicBezTo>
                <a:cubicBezTo>
                  <a:pt x="307975" y="272031"/>
                  <a:pt x="302289" y="266700"/>
                  <a:pt x="295275" y="266700"/>
                </a:cubicBezTo>
                <a:close/>
                <a:moveTo>
                  <a:pt x="42863" y="266700"/>
                </a:moveTo>
                <a:cubicBezTo>
                  <a:pt x="35849" y="266700"/>
                  <a:pt x="30163" y="272031"/>
                  <a:pt x="30163" y="278607"/>
                </a:cubicBezTo>
                <a:cubicBezTo>
                  <a:pt x="30163" y="285183"/>
                  <a:pt x="35849" y="290514"/>
                  <a:pt x="42863" y="290514"/>
                </a:cubicBezTo>
                <a:cubicBezTo>
                  <a:pt x="49877" y="290514"/>
                  <a:pt x="55563" y="285183"/>
                  <a:pt x="55563" y="278607"/>
                </a:cubicBezTo>
                <a:cubicBezTo>
                  <a:pt x="55563" y="272031"/>
                  <a:pt x="49877" y="266700"/>
                  <a:pt x="42863" y="266700"/>
                </a:cubicBezTo>
                <a:close/>
                <a:moveTo>
                  <a:pt x="219538" y="200025"/>
                </a:moveTo>
                <a:cubicBezTo>
                  <a:pt x="219538" y="200025"/>
                  <a:pt x="219538" y="200025"/>
                  <a:pt x="254805" y="200025"/>
                </a:cubicBezTo>
                <a:cubicBezTo>
                  <a:pt x="258723" y="200025"/>
                  <a:pt x="260029" y="201344"/>
                  <a:pt x="260029" y="205303"/>
                </a:cubicBezTo>
                <a:cubicBezTo>
                  <a:pt x="260029" y="205303"/>
                  <a:pt x="260029" y="205303"/>
                  <a:pt x="260029" y="272596"/>
                </a:cubicBezTo>
                <a:cubicBezTo>
                  <a:pt x="260029" y="272596"/>
                  <a:pt x="260029" y="272596"/>
                  <a:pt x="271785" y="272596"/>
                </a:cubicBezTo>
                <a:cubicBezTo>
                  <a:pt x="274397" y="262041"/>
                  <a:pt x="283540" y="254124"/>
                  <a:pt x="293990" y="254124"/>
                </a:cubicBezTo>
                <a:cubicBezTo>
                  <a:pt x="307052" y="254124"/>
                  <a:pt x="317501" y="264680"/>
                  <a:pt x="317501" y="277874"/>
                </a:cubicBezTo>
                <a:cubicBezTo>
                  <a:pt x="317501" y="291069"/>
                  <a:pt x="307052" y="301625"/>
                  <a:pt x="293990" y="301625"/>
                </a:cubicBezTo>
                <a:cubicBezTo>
                  <a:pt x="283540" y="301625"/>
                  <a:pt x="274397" y="293708"/>
                  <a:pt x="271785" y="283152"/>
                </a:cubicBezTo>
                <a:cubicBezTo>
                  <a:pt x="271785" y="283152"/>
                  <a:pt x="271785" y="283152"/>
                  <a:pt x="254805" y="283152"/>
                </a:cubicBezTo>
                <a:cubicBezTo>
                  <a:pt x="252192" y="283152"/>
                  <a:pt x="249580" y="280513"/>
                  <a:pt x="249580" y="277874"/>
                </a:cubicBezTo>
                <a:cubicBezTo>
                  <a:pt x="249580" y="277874"/>
                  <a:pt x="249580" y="277874"/>
                  <a:pt x="249580" y="210581"/>
                </a:cubicBezTo>
                <a:cubicBezTo>
                  <a:pt x="249580" y="210581"/>
                  <a:pt x="249580" y="210581"/>
                  <a:pt x="219538" y="210581"/>
                </a:cubicBezTo>
                <a:cubicBezTo>
                  <a:pt x="216925" y="210581"/>
                  <a:pt x="214313" y="207942"/>
                  <a:pt x="214313" y="205303"/>
                </a:cubicBezTo>
                <a:cubicBezTo>
                  <a:pt x="214313" y="201344"/>
                  <a:pt x="216925" y="200025"/>
                  <a:pt x="219538" y="200025"/>
                </a:cubicBezTo>
                <a:close/>
                <a:moveTo>
                  <a:pt x="162217" y="200025"/>
                </a:moveTo>
                <a:cubicBezTo>
                  <a:pt x="162217" y="200025"/>
                  <a:pt x="162217" y="200025"/>
                  <a:pt x="198081" y="200025"/>
                </a:cubicBezTo>
                <a:cubicBezTo>
                  <a:pt x="200738" y="200025"/>
                  <a:pt x="203395" y="201338"/>
                  <a:pt x="203395" y="205276"/>
                </a:cubicBezTo>
                <a:cubicBezTo>
                  <a:pt x="203395" y="205276"/>
                  <a:pt x="203395" y="205276"/>
                  <a:pt x="203395" y="290604"/>
                </a:cubicBezTo>
                <a:cubicBezTo>
                  <a:pt x="214021" y="293230"/>
                  <a:pt x="220663" y="302419"/>
                  <a:pt x="220663" y="312921"/>
                </a:cubicBezTo>
                <a:cubicBezTo>
                  <a:pt x="220663" y="326048"/>
                  <a:pt x="211365" y="336550"/>
                  <a:pt x="198081" y="336550"/>
                </a:cubicBezTo>
                <a:cubicBezTo>
                  <a:pt x="184798" y="336550"/>
                  <a:pt x="174172" y="326048"/>
                  <a:pt x="174172" y="312921"/>
                </a:cubicBezTo>
                <a:cubicBezTo>
                  <a:pt x="174172" y="302419"/>
                  <a:pt x="182142" y="293230"/>
                  <a:pt x="192768" y="290604"/>
                </a:cubicBezTo>
                <a:cubicBezTo>
                  <a:pt x="192768" y="290604"/>
                  <a:pt x="192768" y="290604"/>
                  <a:pt x="192768" y="210527"/>
                </a:cubicBezTo>
                <a:cubicBezTo>
                  <a:pt x="192768" y="210527"/>
                  <a:pt x="192768" y="210527"/>
                  <a:pt x="162217" y="210527"/>
                </a:cubicBezTo>
                <a:cubicBezTo>
                  <a:pt x="158232" y="210527"/>
                  <a:pt x="155575" y="207901"/>
                  <a:pt x="155575" y="205276"/>
                </a:cubicBezTo>
                <a:cubicBezTo>
                  <a:pt x="155575" y="201338"/>
                  <a:pt x="158232" y="200025"/>
                  <a:pt x="162217" y="200025"/>
                </a:cubicBezTo>
                <a:close/>
                <a:moveTo>
                  <a:pt x="103738" y="200025"/>
                </a:moveTo>
                <a:cubicBezTo>
                  <a:pt x="103738" y="200025"/>
                  <a:pt x="103738" y="200025"/>
                  <a:pt x="139603" y="200025"/>
                </a:cubicBezTo>
                <a:cubicBezTo>
                  <a:pt x="142260" y="200025"/>
                  <a:pt x="144916" y="201338"/>
                  <a:pt x="144916" y="205276"/>
                </a:cubicBezTo>
                <a:cubicBezTo>
                  <a:pt x="144916" y="205276"/>
                  <a:pt x="144916" y="205276"/>
                  <a:pt x="144916" y="290604"/>
                </a:cubicBezTo>
                <a:cubicBezTo>
                  <a:pt x="155543" y="293230"/>
                  <a:pt x="163513" y="302419"/>
                  <a:pt x="163513" y="312921"/>
                </a:cubicBezTo>
                <a:cubicBezTo>
                  <a:pt x="163513" y="326048"/>
                  <a:pt x="152886" y="336550"/>
                  <a:pt x="139603" y="336550"/>
                </a:cubicBezTo>
                <a:cubicBezTo>
                  <a:pt x="126320" y="336550"/>
                  <a:pt x="117022" y="326048"/>
                  <a:pt x="117022" y="312921"/>
                </a:cubicBezTo>
                <a:cubicBezTo>
                  <a:pt x="117022" y="302419"/>
                  <a:pt x="123663" y="293230"/>
                  <a:pt x="134290" y="290604"/>
                </a:cubicBezTo>
                <a:cubicBezTo>
                  <a:pt x="134290" y="290604"/>
                  <a:pt x="134290" y="290604"/>
                  <a:pt x="134290" y="210527"/>
                </a:cubicBezTo>
                <a:cubicBezTo>
                  <a:pt x="134290" y="210527"/>
                  <a:pt x="134290" y="210527"/>
                  <a:pt x="103738" y="210527"/>
                </a:cubicBezTo>
                <a:cubicBezTo>
                  <a:pt x="101082" y="210527"/>
                  <a:pt x="98425" y="207901"/>
                  <a:pt x="98425" y="205276"/>
                </a:cubicBezTo>
                <a:cubicBezTo>
                  <a:pt x="98425" y="201338"/>
                  <a:pt x="101082" y="200025"/>
                  <a:pt x="103738" y="200025"/>
                </a:cubicBezTo>
                <a:close/>
                <a:moveTo>
                  <a:pt x="256382" y="72732"/>
                </a:moveTo>
                <a:cubicBezTo>
                  <a:pt x="259028" y="71438"/>
                  <a:pt x="262996" y="72732"/>
                  <a:pt x="262996" y="75319"/>
                </a:cubicBezTo>
                <a:cubicBezTo>
                  <a:pt x="266965" y="84373"/>
                  <a:pt x="268288" y="92134"/>
                  <a:pt x="268288" y="101189"/>
                </a:cubicBezTo>
                <a:cubicBezTo>
                  <a:pt x="268288" y="103776"/>
                  <a:pt x="265642" y="106363"/>
                  <a:pt x="262996" y="106363"/>
                </a:cubicBezTo>
                <a:cubicBezTo>
                  <a:pt x="260351" y="106363"/>
                  <a:pt x="257705" y="103776"/>
                  <a:pt x="257705" y="101189"/>
                </a:cubicBezTo>
                <a:cubicBezTo>
                  <a:pt x="257705" y="93428"/>
                  <a:pt x="256382" y="86960"/>
                  <a:pt x="253736" y="79199"/>
                </a:cubicBezTo>
                <a:cubicBezTo>
                  <a:pt x="252413" y="76612"/>
                  <a:pt x="253736" y="74025"/>
                  <a:pt x="256382" y="72732"/>
                </a:cubicBezTo>
                <a:close/>
                <a:moveTo>
                  <a:pt x="195792" y="28575"/>
                </a:moveTo>
                <a:cubicBezTo>
                  <a:pt x="216958" y="28575"/>
                  <a:pt x="238125" y="38041"/>
                  <a:pt x="252677" y="55622"/>
                </a:cubicBezTo>
                <a:cubicBezTo>
                  <a:pt x="254000" y="58326"/>
                  <a:pt x="254000" y="61031"/>
                  <a:pt x="251354" y="63736"/>
                </a:cubicBezTo>
                <a:cubicBezTo>
                  <a:pt x="250031" y="63736"/>
                  <a:pt x="248708" y="65088"/>
                  <a:pt x="247385" y="65088"/>
                </a:cubicBezTo>
                <a:cubicBezTo>
                  <a:pt x="246063" y="65088"/>
                  <a:pt x="244740" y="63736"/>
                  <a:pt x="243417" y="62383"/>
                </a:cubicBezTo>
                <a:cubicBezTo>
                  <a:pt x="231510" y="47508"/>
                  <a:pt x="214313" y="39394"/>
                  <a:pt x="195792" y="39394"/>
                </a:cubicBezTo>
                <a:cubicBezTo>
                  <a:pt x="191823" y="39394"/>
                  <a:pt x="190500" y="36689"/>
                  <a:pt x="190500" y="33984"/>
                </a:cubicBezTo>
                <a:cubicBezTo>
                  <a:pt x="190500" y="31280"/>
                  <a:pt x="191823" y="28575"/>
                  <a:pt x="195792" y="28575"/>
                </a:cubicBezTo>
                <a:close/>
                <a:moveTo>
                  <a:pt x="195486" y="0"/>
                </a:moveTo>
                <a:cubicBezTo>
                  <a:pt x="221903" y="0"/>
                  <a:pt x="248320" y="10537"/>
                  <a:pt x="266812" y="28977"/>
                </a:cubicBezTo>
                <a:cubicBezTo>
                  <a:pt x="285304" y="47417"/>
                  <a:pt x="295871" y="71126"/>
                  <a:pt x="297192" y="97468"/>
                </a:cubicBezTo>
                <a:cubicBezTo>
                  <a:pt x="307758" y="100103"/>
                  <a:pt x="318325" y="106688"/>
                  <a:pt x="324930" y="115908"/>
                </a:cubicBezTo>
                <a:cubicBezTo>
                  <a:pt x="334175" y="126445"/>
                  <a:pt x="338138" y="139617"/>
                  <a:pt x="338138" y="152788"/>
                </a:cubicBezTo>
                <a:cubicBezTo>
                  <a:pt x="338138" y="184400"/>
                  <a:pt x="311721" y="210742"/>
                  <a:pt x="280021" y="210742"/>
                </a:cubicBezTo>
                <a:cubicBezTo>
                  <a:pt x="280021" y="210742"/>
                  <a:pt x="280021" y="210742"/>
                  <a:pt x="277379" y="210742"/>
                </a:cubicBezTo>
                <a:cubicBezTo>
                  <a:pt x="273416" y="210742"/>
                  <a:pt x="272095" y="208108"/>
                  <a:pt x="272095" y="205474"/>
                </a:cubicBezTo>
                <a:cubicBezTo>
                  <a:pt x="272095" y="201522"/>
                  <a:pt x="273416" y="200205"/>
                  <a:pt x="277379" y="200205"/>
                </a:cubicBezTo>
                <a:cubicBezTo>
                  <a:pt x="277379" y="200205"/>
                  <a:pt x="277379" y="200205"/>
                  <a:pt x="280021" y="200205"/>
                </a:cubicBezTo>
                <a:cubicBezTo>
                  <a:pt x="306438" y="200205"/>
                  <a:pt x="327571" y="177814"/>
                  <a:pt x="327571" y="152788"/>
                </a:cubicBezTo>
                <a:cubicBezTo>
                  <a:pt x="327571" y="130397"/>
                  <a:pt x="311721" y="110640"/>
                  <a:pt x="290587" y="106688"/>
                </a:cubicBezTo>
                <a:cubicBezTo>
                  <a:pt x="287946" y="105371"/>
                  <a:pt x="286625" y="104054"/>
                  <a:pt x="286625" y="101420"/>
                </a:cubicBezTo>
                <a:cubicBezTo>
                  <a:pt x="286625" y="51368"/>
                  <a:pt x="245678" y="10537"/>
                  <a:pt x="195486" y="10537"/>
                </a:cubicBezTo>
                <a:cubicBezTo>
                  <a:pt x="162465" y="10537"/>
                  <a:pt x="130764" y="28977"/>
                  <a:pt x="114914" y="57954"/>
                </a:cubicBezTo>
                <a:cubicBezTo>
                  <a:pt x="113593" y="60588"/>
                  <a:pt x="110952" y="61906"/>
                  <a:pt x="108310" y="60588"/>
                </a:cubicBezTo>
                <a:cubicBezTo>
                  <a:pt x="104347" y="57954"/>
                  <a:pt x="99064" y="56637"/>
                  <a:pt x="93781" y="56637"/>
                </a:cubicBezTo>
                <a:cubicBezTo>
                  <a:pt x="76609" y="56637"/>
                  <a:pt x="60759" y="71126"/>
                  <a:pt x="58118" y="88248"/>
                </a:cubicBezTo>
                <a:cubicBezTo>
                  <a:pt x="58118" y="90883"/>
                  <a:pt x="56797" y="92200"/>
                  <a:pt x="54155" y="93517"/>
                </a:cubicBezTo>
                <a:cubicBezTo>
                  <a:pt x="29059" y="97468"/>
                  <a:pt x="10567" y="119860"/>
                  <a:pt x="10567" y="146203"/>
                </a:cubicBezTo>
                <a:cubicBezTo>
                  <a:pt x="10567" y="175180"/>
                  <a:pt x="35663" y="200205"/>
                  <a:pt x="64722" y="200205"/>
                </a:cubicBezTo>
                <a:cubicBezTo>
                  <a:pt x="64722" y="200205"/>
                  <a:pt x="64722" y="200205"/>
                  <a:pt x="83214" y="200205"/>
                </a:cubicBezTo>
                <a:cubicBezTo>
                  <a:pt x="85855" y="200205"/>
                  <a:pt x="88497" y="201522"/>
                  <a:pt x="88497" y="205474"/>
                </a:cubicBezTo>
                <a:cubicBezTo>
                  <a:pt x="88497" y="205474"/>
                  <a:pt x="88497" y="205474"/>
                  <a:pt x="88497" y="277917"/>
                </a:cubicBezTo>
                <a:cubicBezTo>
                  <a:pt x="88497" y="280551"/>
                  <a:pt x="85855" y="283185"/>
                  <a:pt x="83214" y="283185"/>
                </a:cubicBezTo>
                <a:cubicBezTo>
                  <a:pt x="83214" y="283185"/>
                  <a:pt x="83214" y="283185"/>
                  <a:pt x="66043" y="283185"/>
                </a:cubicBezTo>
                <a:cubicBezTo>
                  <a:pt x="63401" y="293722"/>
                  <a:pt x="54155" y="301625"/>
                  <a:pt x="43588" y="301625"/>
                </a:cubicBezTo>
                <a:cubicBezTo>
                  <a:pt x="30380" y="301625"/>
                  <a:pt x="19813" y="291088"/>
                  <a:pt x="19813" y="277917"/>
                </a:cubicBezTo>
                <a:cubicBezTo>
                  <a:pt x="19813" y="264745"/>
                  <a:pt x="30380" y="254208"/>
                  <a:pt x="43588" y="254208"/>
                </a:cubicBezTo>
                <a:cubicBezTo>
                  <a:pt x="54155" y="254208"/>
                  <a:pt x="63401" y="262111"/>
                  <a:pt x="66043" y="272648"/>
                </a:cubicBezTo>
                <a:cubicBezTo>
                  <a:pt x="66043" y="272648"/>
                  <a:pt x="66043" y="272648"/>
                  <a:pt x="77930" y="272648"/>
                </a:cubicBezTo>
                <a:cubicBezTo>
                  <a:pt x="77930" y="272648"/>
                  <a:pt x="77930" y="272648"/>
                  <a:pt x="77930" y="210742"/>
                </a:cubicBezTo>
                <a:cubicBezTo>
                  <a:pt x="77930" y="210742"/>
                  <a:pt x="77930" y="210742"/>
                  <a:pt x="64722" y="210742"/>
                </a:cubicBezTo>
                <a:cubicBezTo>
                  <a:pt x="29059" y="210742"/>
                  <a:pt x="0" y="181765"/>
                  <a:pt x="0" y="146203"/>
                </a:cubicBezTo>
                <a:cubicBezTo>
                  <a:pt x="0" y="115908"/>
                  <a:pt x="19813" y="90883"/>
                  <a:pt x="48872" y="82980"/>
                </a:cubicBezTo>
                <a:cubicBezTo>
                  <a:pt x="52834" y="61906"/>
                  <a:pt x="72647" y="46100"/>
                  <a:pt x="93781" y="46100"/>
                </a:cubicBezTo>
                <a:cubicBezTo>
                  <a:pt x="99064" y="46100"/>
                  <a:pt x="103026" y="47417"/>
                  <a:pt x="108310" y="48734"/>
                </a:cubicBezTo>
                <a:cubicBezTo>
                  <a:pt x="126802" y="18440"/>
                  <a:pt x="159823" y="0"/>
                  <a:pt x="195486" y="0"/>
                </a:cubicBezTo>
                <a:close/>
              </a:path>
            </a:pathLst>
          </a:custGeom>
          <a:solidFill>
            <a:srgbClr val="D85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865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53"/>
          <p:cNvSpPr txBox="1"/>
          <p:nvPr/>
        </p:nvSpPr>
        <p:spPr>
          <a:xfrm>
            <a:off x="5615332" y="3425817"/>
            <a:ext cx="1485511" cy="34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Copyright Notice"/>
          <p:cNvSpPr/>
          <p:nvPr/>
        </p:nvSpPr>
        <p:spPr bwMode="auto">
          <a:xfrm>
            <a:off x="4825235" y="406367"/>
            <a:ext cx="2628292" cy="4347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/>
          <a:srcRect l="3061" r="12216" b="51172"/>
          <a:stretch>
            <a:fillRect/>
          </a:stretch>
        </p:blipFill>
        <p:spPr>
          <a:xfrm>
            <a:off x="637377" y="2692190"/>
            <a:ext cx="4045889" cy="95888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23" y="2221080"/>
            <a:ext cx="3299746" cy="154699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/>
          <a:srcRect b="16673"/>
          <a:stretch>
            <a:fillRect/>
          </a:stretch>
        </p:blipFill>
        <p:spPr>
          <a:xfrm>
            <a:off x="5415980" y="5125400"/>
            <a:ext cx="2004234" cy="1238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97104" y="3625818"/>
            <a:ext cx="6690773" cy="998538"/>
            <a:chOff x="1559003" y="3598433"/>
            <a:chExt cx="6690772" cy="998538"/>
          </a:xfrm>
        </p:grpSpPr>
        <p:grpSp>
          <p:nvGrpSpPr>
            <p:cNvPr id="19" name="组合 18"/>
            <p:cNvGrpSpPr/>
            <p:nvPr/>
          </p:nvGrpSpPr>
          <p:grpSpPr>
            <a:xfrm>
              <a:off x="3789936" y="3598433"/>
              <a:ext cx="1154167" cy="761054"/>
              <a:chOff x="2366911" y="4818201"/>
              <a:chExt cx="1154167" cy="761054"/>
            </a:xfrm>
          </p:grpSpPr>
          <p:sp>
            <p:nvSpPr>
              <p:cNvPr id="22" name="任意多边形 3"/>
              <p:cNvSpPr/>
              <p:nvPr/>
            </p:nvSpPr>
            <p:spPr>
              <a:xfrm>
                <a:off x="2366911" y="4818201"/>
                <a:ext cx="1154167" cy="761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42" y="21600"/>
                    </a:moveTo>
                    <a:lnTo>
                      <a:pt x="9202" y="12826"/>
                    </a:lnTo>
                    <a:lnTo>
                      <a:pt x="0" y="128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2826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任意多边形 4"/>
              <p:cNvSpPr/>
              <p:nvPr/>
            </p:nvSpPr>
            <p:spPr>
              <a:xfrm>
                <a:off x="2535194" y="4940468"/>
                <a:ext cx="172176" cy="258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50" y="6750"/>
                    </a:moveTo>
                    <a:cubicBezTo>
                      <a:pt x="14491" y="6750"/>
                      <a:pt x="14175" y="6539"/>
                      <a:pt x="14175" y="6300"/>
                    </a:cubicBezTo>
                    <a:cubicBezTo>
                      <a:pt x="14175" y="5330"/>
                      <a:pt x="11918" y="4950"/>
                      <a:pt x="10800" y="4950"/>
                    </a:cubicBezTo>
                    <a:cubicBezTo>
                      <a:pt x="10441" y="4950"/>
                      <a:pt x="10125" y="4739"/>
                      <a:pt x="10125" y="4500"/>
                    </a:cubicBezTo>
                    <a:cubicBezTo>
                      <a:pt x="10125" y="4261"/>
                      <a:pt x="10441" y="4050"/>
                      <a:pt x="10800" y="4050"/>
                    </a:cubicBezTo>
                    <a:cubicBezTo>
                      <a:pt x="12762" y="4050"/>
                      <a:pt x="15525" y="4739"/>
                      <a:pt x="15525" y="6300"/>
                    </a:cubicBezTo>
                    <a:cubicBezTo>
                      <a:pt x="15525" y="6539"/>
                      <a:pt x="15209" y="6750"/>
                      <a:pt x="14850" y="6750"/>
                    </a:cubicBezTo>
                    <a:close/>
                    <a:moveTo>
                      <a:pt x="10800" y="1800"/>
                    </a:moveTo>
                    <a:cubicBezTo>
                      <a:pt x="6982" y="1800"/>
                      <a:pt x="2700" y="3487"/>
                      <a:pt x="2700" y="6300"/>
                    </a:cubicBezTo>
                    <a:cubicBezTo>
                      <a:pt x="2700" y="7200"/>
                      <a:pt x="3248" y="8142"/>
                      <a:pt x="4134" y="8831"/>
                    </a:cubicBezTo>
                    <a:cubicBezTo>
                      <a:pt x="4535" y="9141"/>
                      <a:pt x="4999" y="9436"/>
                      <a:pt x="5421" y="9759"/>
                    </a:cubicBezTo>
                    <a:cubicBezTo>
                      <a:pt x="6919" y="10955"/>
                      <a:pt x="8184" y="12361"/>
                      <a:pt x="8395" y="13950"/>
                    </a:cubicBezTo>
                    <a:lnTo>
                      <a:pt x="13205" y="13950"/>
                    </a:lnTo>
                    <a:cubicBezTo>
                      <a:pt x="13416" y="12361"/>
                      <a:pt x="14681" y="10955"/>
                      <a:pt x="16179" y="9759"/>
                    </a:cubicBezTo>
                    <a:cubicBezTo>
                      <a:pt x="16601" y="9436"/>
                      <a:pt x="17065" y="9141"/>
                      <a:pt x="17466" y="8831"/>
                    </a:cubicBezTo>
                    <a:cubicBezTo>
                      <a:pt x="18352" y="8142"/>
                      <a:pt x="18900" y="7200"/>
                      <a:pt x="18900" y="6300"/>
                    </a:cubicBezTo>
                    <a:cubicBezTo>
                      <a:pt x="18900" y="3487"/>
                      <a:pt x="14618" y="1800"/>
                      <a:pt x="10800" y="1800"/>
                    </a:cubicBezTo>
                    <a:close/>
                    <a:moveTo>
                      <a:pt x="19427" y="10069"/>
                    </a:moveTo>
                    <a:cubicBezTo>
                      <a:pt x="17972" y="11138"/>
                      <a:pt x="16052" y="12642"/>
                      <a:pt x="15884" y="14147"/>
                    </a:cubicBezTo>
                    <a:cubicBezTo>
                      <a:pt x="16495" y="14386"/>
                      <a:pt x="16875" y="14836"/>
                      <a:pt x="16875" y="15300"/>
                    </a:cubicBezTo>
                    <a:cubicBezTo>
                      <a:pt x="16875" y="15638"/>
                      <a:pt x="16685" y="15961"/>
                      <a:pt x="16348" y="16200"/>
                    </a:cubicBezTo>
                    <a:cubicBezTo>
                      <a:pt x="16685" y="16439"/>
                      <a:pt x="16875" y="16762"/>
                      <a:pt x="16875" y="17100"/>
                    </a:cubicBezTo>
                    <a:cubicBezTo>
                      <a:pt x="16875" y="17564"/>
                      <a:pt x="16516" y="17986"/>
                      <a:pt x="15926" y="18239"/>
                    </a:cubicBezTo>
                    <a:cubicBezTo>
                      <a:pt x="16095" y="18436"/>
                      <a:pt x="16200" y="18675"/>
                      <a:pt x="16200" y="18900"/>
                    </a:cubicBezTo>
                    <a:cubicBezTo>
                      <a:pt x="16200" y="19814"/>
                      <a:pt x="15124" y="20250"/>
                      <a:pt x="13901" y="20250"/>
                    </a:cubicBezTo>
                    <a:cubicBezTo>
                      <a:pt x="13352" y="21066"/>
                      <a:pt x="12129" y="21600"/>
                      <a:pt x="10800" y="21600"/>
                    </a:cubicBezTo>
                    <a:cubicBezTo>
                      <a:pt x="9471" y="21600"/>
                      <a:pt x="8248" y="21066"/>
                      <a:pt x="7699" y="20250"/>
                    </a:cubicBezTo>
                    <a:cubicBezTo>
                      <a:pt x="6476" y="20250"/>
                      <a:pt x="5400" y="19814"/>
                      <a:pt x="5400" y="18900"/>
                    </a:cubicBezTo>
                    <a:cubicBezTo>
                      <a:pt x="5400" y="18675"/>
                      <a:pt x="5505" y="18436"/>
                      <a:pt x="5674" y="18239"/>
                    </a:cubicBezTo>
                    <a:cubicBezTo>
                      <a:pt x="5084" y="17986"/>
                      <a:pt x="4725" y="17564"/>
                      <a:pt x="4725" y="17100"/>
                    </a:cubicBezTo>
                    <a:cubicBezTo>
                      <a:pt x="4725" y="16762"/>
                      <a:pt x="4915" y="16439"/>
                      <a:pt x="5252" y="16200"/>
                    </a:cubicBezTo>
                    <a:cubicBezTo>
                      <a:pt x="4915" y="15961"/>
                      <a:pt x="4725" y="15638"/>
                      <a:pt x="4725" y="15300"/>
                    </a:cubicBezTo>
                    <a:cubicBezTo>
                      <a:pt x="4725" y="14836"/>
                      <a:pt x="5105" y="14386"/>
                      <a:pt x="5716" y="14147"/>
                    </a:cubicBezTo>
                    <a:cubicBezTo>
                      <a:pt x="5548" y="12642"/>
                      <a:pt x="3628" y="11138"/>
                      <a:pt x="2173" y="10069"/>
                    </a:cubicBezTo>
                    <a:cubicBezTo>
                      <a:pt x="717" y="9000"/>
                      <a:pt x="0" y="7748"/>
                      <a:pt x="0" y="6300"/>
                    </a:cubicBezTo>
                    <a:cubicBezTo>
                      <a:pt x="0" y="2475"/>
                      <a:pt x="5463" y="0"/>
                      <a:pt x="10800" y="0"/>
                    </a:cubicBezTo>
                    <a:cubicBezTo>
                      <a:pt x="16137" y="0"/>
                      <a:pt x="21600" y="2475"/>
                      <a:pt x="21600" y="6300"/>
                    </a:cubicBezTo>
                    <a:cubicBezTo>
                      <a:pt x="21600" y="7748"/>
                      <a:pt x="20883" y="9000"/>
                      <a:pt x="19427" y="100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右箭头 13"/>
              <p:cNvSpPr/>
              <p:nvPr/>
            </p:nvSpPr>
            <p:spPr>
              <a:xfrm rot="5400000">
                <a:off x="2845857" y="5257677"/>
                <a:ext cx="268355" cy="26835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559003" y="3654438"/>
              <a:ext cx="1107996" cy="27699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子任务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程序生成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html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文件格式设计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428396" y="4250722"/>
              <a:ext cx="3821379" cy="34624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0814" y="2521746"/>
            <a:ext cx="7921306" cy="974795"/>
            <a:chOff x="1355686" y="3019392"/>
            <a:chExt cx="7921306" cy="974795"/>
          </a:xfrm>
        </p:grpSpPr>
        <p:grpSp>
          <p:nvGrpSpPr>
            <p:cNvPr id="13" name="组合 12"/>
            <p:cNvGrpSpPr/>
            <p:nvPr/>
          </p:nvGrpSpPr>
          <p:grpSpPr>
            <a:xfrm>
              <a:off x="4428395" y="3019392"/>
              <a:ext cx="1154172" cy="761055"/>
              <a:chOff x="3005370" y="4239160"/>
              <a:chExt cx="1154172" cy="761055"/>
            </a:xfrm>
          </p:grpSpPr>
          <p:sp>
            <p:nvSpPr>
              <p:cNvPr id="16" name="任意多边形 5"/>
              <p:cNvSpPr/>
              <p:nvPr/>
            </p:nvSpPr>
            <p:spPr>
              <a:xfrm>
                <a:off x="3005370" y="4239160"/>
                <a:ext cx="1154172" cy="761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42" y="21600"/>
                    </a:moveTo>
                    <a:lnTo>
                      <a:pt x="9202" y="12826"/>
                    </a:lnTo>
                    <a:lnTo>
                      <a:pt x="0" y="128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2826"/>
                    </a:ln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任意多边形 6"/>
              <p:cNvSpPr/>
              <p:nvPr/>
            </p:nvSpPr>
            <p:spPr>
              <a:xfrm>
                <a:off x="3087185" y="4349773"/>
                <a:ext cx="194752" cy="238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3" h="21368" extrusionOk="0">
                    <a:moveTo>
                      <a:pt x="9210" y="17445"/>
                    </a:moveTo>
                    <a:lnTo>
                      <a:pt x="6091" y="18421"/>
                    </a:lnTo>
                    <a:cubicBezTo>
                      <a:pt x="5969" y="18459"/>
                      <a:pt x="5833" y="18428"/>
                      <a:pt x="5754" y="18344"/>
                    </a:cubicBezTo>
                    <a:cubicBezTo>
                      <a:pt x="5352" y="17930"/>
                      <a:pt x="4874" y="17519"/>
                      <a:pt x="4113" y="17070"/>
                    </a:cubicBezTo>
                    <a:cubicBezTo>
                      <a:pt x="3351" y="16622"/>
                      <a:pt x="2722" y="16380"/>
                      <a:pt x="2113" y="16197"/>
                    </a:cubicBezTo>
                    <a:cubicBezTo>
                      <a:pt x="1990" y="16160"/>
                      <a:pt x="1912" y="16066"/>
                      <a:pt x="1920" y="15959"/>
                    </a:cubicBezTo>
                    <a:lnTo>
                      <a:pt x="2107" y="13255"/>
                    </a:lnTo>
                    <a:lnTo>
                      <a:pt x="2945" y="12321"/>
                    </a:lnTo>
                    <a:cubicBezTo>
                      <a:pt x="2945" y="12321"/>
                      <a:pt x="4821" y="12112"/>
                      <a:pt x="7270" y="13556"/>
                    </a:cubicBezTo>
                    <a:cubicBezTo>
                      <a:pt x="9715" y="14998"/>
                      <a:pt x="10050" y="16510"/>
                      <a:pt x="10050" y="16510"/>
                    </a:cubicBezTo>
                    <a:cubicBezTo>
                      <a:pt x="10050" y="16510"/>
                      <a:pt x="9210" y="17445"/>
                      <a:pt x="9210" y="17445"/>
                    </a:cubicBezTo>
                    <a:close/>
                    <a:moveTo>
                      <a:pt x="17932" y="1607"/>
                    </a:moveTo>
                    <a:cubicBezTo>
                      <a:pt x="15041" y="-99"/>
                      <a:pt x="12983" y="-62"/>
                      <a:pt x="12201" y="41"/>
                    </a:cubicBezTo>
                    <a:cubicBezTo>
                      <a:pt x="11981" y="69"/>
                      <a:pt x="11796" y="172"/>
                      <a:pt x="11667" y="317"/>
                    </a:cubicBezTo>
                    <a:lnTo>
                      <a:pt x="4613" y="8201"/>
                    </a:lnTo>
                    <a:lnTo>
                      <a:pt x="1158" y="12064"/>
                    </a:lnTo>
                    <a:cubicBezTo>
                      <a:pt x="735" y="12537"/>
                      <a:pt x="491" y="13098"/>
                      <a:pt x="453" y="13681"/>
                    </a:cubicBezTo>
                    <a:lnTo>
                      <a:pt x="1" y="20638"/>
                    </a:lnTo>
                    <a:cubicBezTo>
                      <a:pt x="-31" y="21139"/>
                      <a:pt x="584" y="21501"/>
                      <a:pt x="1161" y="21322"/>
                    </a:cubicBezTo>
                    <a:lnTo>
                      <a:pt x="9186" y="18835"/>
                    </a:lnTo>
                    <a:cubicBezTo>
                      <a:pt x="9862" y="18625"/>
                      <a:pt x="10450" y="18260"/>
                      <a:pt x="10874" y="17785"/>
                    </a:cubicBezTo>
                    <a:lnTo>
                      <a:pt x="13690" y="14637"/>
                    </a:lnTo>
                    <a:lnTo>
                      <a:pt x="21378" y="6041"/>
                    </a:lnTo>
                    <a:cubicBezTo>
                      <a:pt x="21514" y="5889"/>
                      <a:pt x="21569" y="5704"/>
                      <a:pt x="21531" y="5518"/>
                    </a:cubicBezTo>
                    <a:cubicBezTo>
                      <a:pt x="21403" y="4867"/>
                      <a:pt x="20787" y="3289"/>
                      <a:pt x="17932" y="16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右箭头 14"/>
              <p:cNvSpPr/>
              <p:nvPr/>
            </p:nvSpPr>
            <p:spPr>
              <a:xfrm rot="5400000">
                <a:off x="3707384" y="4609124"/>
                <a:ext cx="268355" cy="268355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1355686" y="3120360"/>
              <a:ext cx="2723780" cy="25770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子任务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程序生成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html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文件命名规则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76580" y="3647938"/>
              <a:ext cx="4000412" cy="34624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文件名的命名规则是在原文件名后加上一个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40797" y="1378574"/>
            <a:ext cx="1158063" cy="761048"/>
            <a:chOff x="3667194" y="3604652"/>
            <a:chExt cx="1158063" cy="761048"/>
          </a:xfrm>
        </p:grpSpPr>
        <p:sp>
          <p:nvSpPr>
            <p:cNvPr id="10" name="任意多边形 7"/>
            <p:cNvSpPr/>
            <p:nvPr/>
          </p:nvSpPr>
          <p:spPr>
            <a:xfrm>
              <a:off x="3667194" y="3604652"/>
              <a:ext cx="1154172" cy="761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42" y="21600"/>
                  </a:moveTo>
                  <a:lnTo>
                    <a:pt x="9202" y="12827"/>
                  </a:lnTo>
                  <a:lnTo>
                    <a:pt x="0" y="12827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2827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" name="任意多边形 8"/>
            <p:cNvSpPr/>
            <p:nvPr/>
          </p:nvSpPr>
          <p:spPr>
            <a:xfrm>
              <a:off x="3818348" y="3713140"/>
              <a:ext cx="230888" cy="23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3" extrusionOk="0">
                  <a:moveTo>
                    <a:pt x="2579" y="8408"/>
                  </a:moveTo>
                  <a:cubicBezTo>
                    <a:pt x="2579" y="5192"/>
                    <a:pt x="5174" y="2587"/>
                    <a:pt x="8377" y="2587"/>
                  </a:cubicBezTo>
                  <a:cubicBezTo>
                    <a:pt x="11581" y="2587"/>
                    <a:pt x="14435" y="5451"/>
                    <a:pt x="14435" y="8668"/>
                  </a:cubicBezTo>
                  <a:cubicBezTo>
                    <a:pt x="14435" y="11882"/>
                    <a:pt x="11838" y="14489"/>
                    <a:pt x="8636" y="14489"/>
                  </a:cubicBezTo>
                  <a:cubicBezTo>
                    <a:pt x="5432" y="14488"/>
                    <a:pt x="2579" y="11622"/>
                    <a:pt x="2579" y="8408"/>
                  </a:cubicBezTo>
                  <a:close/>
                  <a:moveTo>
                    <a:pt x="20915" y="18167"/>
                  </a:moveTo>
                  <a:lnTo>
                    <a:pt x="15797" y="13031"/>
                  </a:lnTo>
                  <a:cubicBezTo>
                    <a:pt x="16569" y="11760"/>
                    <a:pt x="17014" y="10265"/>
                    <a:pt x="17014" y="8668"/>
                  </a:cubicBezTo>
                  <a:cubicBezTo>
                    <a:pt x="17014" y="4023"/>
                    <a:pt x="13004" y="0"/>
                    <a:pt x="8377" y="0"/>
                  </a:cubicBezTo>
                  <a:cubicBezTo>
                    <a:pt x="3750" y="-1"/>
                    <a:pt x="0" y="3764"/>
                    <a:pt x="0" y="8408"/>
                  </a:cubicBezTo>
                  <a:cubicBezTo>
                    <a:pt x="0" y="13051"/>
                    <a:pt x="4010" y="17076"/>
                    <a:pt x="8636" y="17076"/>
                  </a:cubicBezTo>
                  <a:cubicBezTo>
                    <a:pt x="10175" y="17076"/>
                    <a:pt x="11615" y="16655"/>
                    <a:pt x="12854" y="15928"/>
                  </a:cubicBezTo>
                  <a:lnTo>
                    <a:pt x="17998" y="21095"/>
                  </a:lnTo>
                  <a:cubicBezTo>
                    <a:pt x="18502" y="21599"/>
                    <a:pt x="19318" y="21599"/>
                    <a:pt x="19821" y="21095"/>
                  </a:cubicBezTo>
                  <a:lnTo>
                    <a:pt x="21098" y="19813"/>
                  </a:lnTo>
                  <a:cubicBezTo>
                    <a:pt x="21600" y="19309"/>
                    <a:pt x="21417" y="18671"/>
                    <a:pt x="20915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右箭头 15"/>
            <p:cNvSpPr/>
            <p:nvPr/>
          </p:nvSpPr>
          <p:spPr>
            <a:xfrm rot="5400000">
              <a:off x="4556902" y="3956089"/>
              <a:ext cx="268355" cy="26835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717578" y="1440927"/>
            <a:ext cx="2146313" cy="276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子任务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程序命令行参数设计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026" y="1902601"/>
            <a:ext cx="5274604" cy="12323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命令行输入：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&lt;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txt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路径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&gt;&lt;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路径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&gt;&lt;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模式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&gt;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：细节模式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：概要模式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Copyright Notice"/>
          <p:cNvSpPr/>
          <p:nvPr/>
        </p:nvSpPr>
        <p:spPr bwMode="auto">
          <a:xfrm>
            <a:off x="4791922" y="414409"/>
            <a:ext cx="2628292" cy="4347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10" y="1132751"/>
            <a:ext cx="4945638" cy="349103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3" y="0"/>
            <a:ext cx="5670045" cy="685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1" y="2978497"/>
            <a:ext cx="6584251" cy="2316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/>
          <p:nvPr/>
        </p:nvSpPr>
        <p:spPr bwMode="auto">
          <a:xfrm>
            <a:off x="811721" y="1290832"/>
            <a:ext cx="600010" cy="6001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135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Freeform: Shape 13"/>
          <p:cNvSpPr>
            <a:spLocks noChangeAspect="1"/>
          </p:cNvSpPr>
          <p:nvPr/>
        </p:nvSpPr>
        <p:spPr bwMode="auto">
          <a:xfrm>
            <a:off x="968346" y="1436767"/>
            <a:ext cx="334114" cy="302804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135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Group 55"/>
          <p:cNvGrpSpPr/>
          <p:nvPr/>
        </p:nvGrpSpPr>
        <p:grpSpPr>
          <a:xfrm>
            <a:off x="733920" y="81261"/>
            <a:ext cx="2303319" cy="1006189"/>
            <a:chOff x="4948086" y="350981"/>
            <a:chExt cx="2549181" cy="933289"/>
          </a:xfrm>
        </p:grpSpPr>
        <p:sp>
          <p:nvSpPr>
            <p:cNvPr id="33" name="TextBox 56"/>
            <p:cNvSpPr txBox="1"/>
            <p:nvPr/>
          </p:nvSpPr>
          <p:spPr>
            <a:xfrm>
              <a:off x="4948086" y="350981"/>
              <a:ext cx="2549181" cy="37660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endParaRPr lang="zh-CN" altLang="en-US" sz="1865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4948086" y="727586"/>
              <a:ext cx="2549181" cy="556684"/>
            </a:xfrm>
            <a:prstGeom prst="rect">
              <a:avLst/>
            </a:prstGeom>
          </p:spPr>
          <p:txBody>
            <a:bodyPr vert="horz" wrap="square" lIns="0" tIns="96000" rIns="0" bIns="0" anchor="t" anchorCtr="1"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Group 61"/>
          <p:cNvGrpSpPr/>
          <p:nvPr/>
        </p:nvGrpSpPr>
        <p:grpSpPr>
          <a:xfrm>
            <a:off x="8582232" y="1818489"/>
            <a:ext cx="2303319" cy="1006189"/>
            <a:chOff x="4948086" y="350981"/>
            <a:chExt cx="2549181" cy="933289"/>
          </a:xfrm>
        </p:grpSpPr>
        <p:sp>
          <p:nvSpPr>
            <p:cNvPr id="29" name="TextBox 62"/>
            <p:cNvSpPr txBox="1"/>
            <p:nvPr/>
          </p:nvSpPr>
          <p:spPr>
            <a:xfrm>
              <a:off x="4948086" y="350981"/>
              <a:ext cx="2549181" cy="37660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endParaRPr lang="zh-CN" altLang="en-US" sz="1865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63"/>
            <p:cNvSpPr txBox="1"/>
            <p:nvPr/>
          </p:nvSpPr>
          <p:spPr>
            <a:xfrm>
              <a:off x="4948086" y="727586"/>
              <a:ext cx="2549181" cy="556684"/>
            </a:xfrm>
            <a:prstGeom prst="rect">
              <a:avLst/>
            </a:prstGeom>
          </p:spPr>
          <p:txBody>
            <a:bodyPr vert="horz" wrap="square" lIns="0" tIns="96000" rIns="0" bIns="0" anchor="t" anchorCtr="1"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Box 65"/>
          <p:cNvSpPr txBox="1"/>
          <p:nvPr/>
        </p:nvSpPr>
        <p:spPr>
          <a:xfrm>
            <a:off x="1885579" y="2542401"/>
            <a:ext cx="8617548" cy="599828"/>
          </a:xfrm>
          <a:prstGeom prst="rect">
            <a:avLst/>
          </a:prstGeom>
          <a:noFill/>
        </p:spPr>
        <p:txBody>
          <a:bodyPr wrap="none" lIns="0" tIns="0" rIns="0" bIns="0" anchor="b" anchorCtr="1">
            <a:noAutofit/>
          </a:bodyPr>
          <a:lstStyle/>
          <a:p>
            <a:pPr algn="dist">
              <a:lnSpc>
                <a:spcPct val="3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读取子任务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程序所生成的统计结果文件，并将统计结果生成为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文件，在浏览器打开，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>
              <a:lnSpc>
                <a:spcPct val="30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子任务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通过命令行参数调用子任务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程序，对给定的英文文档进行统计，生成统计结果文件，统计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66"/>
          <p:cNvSpPr txBox="1"/>
          <p:nvPr/>
        </p:nvSpPr>
        <p:spPr>
          <a:xfrm>
            <a:off x="981988" y="2217620"/>
            <a:ext cx="2303319" cy="600167"/>
          </a:xfrm>
          <a:prstGeom prst="rect">
            <a:avLst/>
          </a:prstGeom>
        </p:spPr>
        <p:txBody>
          <a:bodyPr vert="horz" wrap="square" lIns="0" tIns="96000" rIns="0" bIns="0" anchor="t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Group 70"/>
          <p:cNvGrpSpPr/>
          <p:nvPr/>
        </p:nvGrpSpPr>
        <p:grpSpPr>
          <a:xfrm>
            <a:off x="6041988" y="3517189"/>
            <a:ext cx="3636818" cy="1006191"/>
            <a:chOff x="3472245" y="350980"/>
            <a:chExt cx="4025022" cy="933290"/>
          </a:xfrm>
        </p:grpSpPr>
        <p:sp>
          <p:nvSpPr>
            <p:cNvPr id="23" name="TextBox 71"/>
            <p:cNvSpPr txBox="1"/>
            <p:nvPr/>
          </p:nvSpPr>
          <p:spPr>
            <a:xfrm>
              <a:off x="3472245" y="350980"/>
              <a:ext cx="2549181" cy="37660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endParaRPr lang="zh-CN" altLang="en-US" sz="1865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72"/>
            <p:cNvSpPr txBox="1"/>
            <p:nvPr/>
          </p:nvSpPr>
          <p:spPr>
            <a:xfrm>
              <a:off x="4948086" y="727586"/>
              <a:ext cx="2549181" cy="556684"/>
            </a:xfrm>
            <a:prstGeom prst="rect">
              <a:avLst/>
            </a:prstGeom>
          </p:spPr>
          <p:txBody>
            <a:bodyPr vert="horz" wrap="square" lIns="0" tIns="96000" rIns="0" bIns="0" anchor="t" anchorCtr="1"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Copyright Notice"/>
          <p:cNvSpPr/>
          <p:nvPr/>
        </p:nvSpPr>
        <p:spPr bwMode="auto">
          <a:xfrm>
            <a:off x="3441742" y="508513"/>
            <a:ext cx="5557845" cy="43475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983" tIns="32393" rIns="71983" bIns="32393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各子任务程序间的协同工作逻辑说明</a:t>
            </a:r>
            <a:endParaRPr lang="en-US" sz="2400" b="1" cap="small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280" y="3701660"/>
            <a:ext cx="83792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结果文件生成成功后，通过命令行参数调用子任务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程序，生成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656667" y="2070076"/>
            <a:ext cx="2878667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5" dirty="0">
                <a:solidFill>
                  <a:schemeClr val="accent1"/>
                </a:solidFill>
                <a:latin typeface="Myriad Pro Light" panose="020B0603030403020204" pitchFamily="34" charset="0"/>
              </a:rPr>
              <a:t>Part three</a:t>
            </a:r>
            <a:endParaRPr lang="zh-CN" altLang="en-US" sz="4265" dirty="0">
              <a:solidFill>
                <a:schemeClr val="accent1"/>
              </a:solidFill>
              <a:latin typeface="Myriad Pro Light" panose="020B06030304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5314" y="3023989"/>
            <a:ext cx="429596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+mn-ea"/>
              </a:rPr>
              <a:t>相 关 技 术 点 列 表</a:t>
            </a:r>
            <a:endParaRPr lang="zh-CN" altLang="en-US" sz="3200" dirty="0"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5314" y="2444568"/>
            <a:ext cx="4295963" cy="871810"/>
            <a:chOff x="2906485" y="1833428"/>
            <a:chExt cx="3221971" cy="653859"/>
          </a:xfrm>
        </p:grpSpPr>
        <p:cxnSp>
          <p:nvCxnSpPr>
            <p:cNvPr id="7" name="肘形连接符 6"/>
            <p:cNvCxnSpPr>
              <a:stCxn id="4" idx="3"/>
              <a:endCxn id="5" idx="3"/>
            </p:cNvCxnSpPr>
            <p:nvPr/>
          </p:nvCxnSpPr>
          <p:spPr>
            <a:xfrm>
              <a:off x="5651498" y="1833430"/>
              <a:ext cx="476958" cy="653857"/>
            </a:xfrm>
            <a:prstGeom prst="bentConnector3">
              <a:avLst>
                <a:gd name="adj1" fmla="val 13594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7"/>
            <p:cNvCxnSpPr>
              <a:stCxn id="4" idx="1"/>
              <a:endCxn id="5" idx="1"/>
            </p:cNvCxnSpPr>
            <p:nvPr/>
          </p:nvCxnSpPr>
          <p:spPr>
            <a:xfrm rot="10800000" flipV="1">
              <a:off x="2906485" y="1833428"/>
              <a:ext cx="586014" cy="653856"/>
            </a:xfrm>
            <a:prstGeom prst="bentConnector3">
              <a:avLst>
                <a:gd name="adj1" fmla="val 129257"/>
              </a:avLst>
            </a:prstGeom>
            <a:ln>
              <a:solidFill>
                <a:srgbClr val="132E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 rot="960000" flipH="1">
            <a:off x="3558693" y="3510130"/>
            <a:ext cx="1053892" cy="1053892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693439" y="3690256"/>
            <a:ext cx="2552199" cy="1414704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388774" y="908721"/>
            <a:ext cx="2233591" cy="1238100"/>
          </a:xfrm>
          <a:prstGeom prst="line">
            <a:avLst/>
          </a:prstGeom>
          <a:ln w="9525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96201" y="1733013"/>
            <a:ext cx="893679" cy="495377"/>
          </a:xfrm>
          <a:prstGeom prst="line">
            <a:avLst/>
          </a:prstGeom>
          <a:ln w="12700">
            <a:solidFill>
              <a:srgbClr val="132E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燕尾形 12"/>
          <p:cNvSpPr/>
          <p:nvPr/>
        </p:nvSpPr>
        <p:spPr>
          <a:xfrm rot="5400000">
            <a:off x="5885978" y="5394218"/>
            <a:ext cx="420047" cy="690077"/>
          </a:xfrm>
          <a:prstGeom prst="chevron">
            <a:avLst>
              <a:gd name="adj" fmla="val 92744"/>
            </a:avLst>
          </a:prstGeom>
          <a:solidFill>
            <a:srgbClr val="132E4A"/>
          </a:solidFill>
          <a:ln w="9525">
            <a:solidFill>
              <a:srgbClr val="132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TextBox 39"/>
          <p:cNvSpPr txBox="1"/>
          <p:nvPr/>
        </p:nvSpPr>
        <p:spPr>
          <a:xfrm>
            <a:off x="5405925" y="5109986"/>
            <a:ext cx="13801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Myriad Pro Light" panose="020B0603030403020204" pitchFamily="34" charset="0"/>
              </a:rPr>
              <a:t>Trust me</a:t>
            </a:r>
            <a:endParaRPr lang="zh-CN" altLang="en-US" sz="1600" dirty="0">
              <a:latin typeface="Myriad Pro Light" panose="020B06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1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  <p:bldP spid="14" grpId="0"/>
    </p:bldLst>
  </p:timing>
</p:sld>
</file>

<file path=ppt/tags/tag1.xml><?xml version="1.0" encoding="utf-8"?>
<p:tagLst xmlns:p="http://schemas.openxmlformats.org/presentationml/2006/main">
  <p:tag name="KSO_WPP_MARK_KEY" val="e9cf9afa-4570-4917-aa22-608a338e8d1f"/>
  <p:tag name="COMMONDATA" val="eyJoZGlkIjoiZTU1ZmJiNDQzMjE3N2ZmMmQ3MjcwOThiZjdhMDkxY2EifQ=="/>
</p:tagLst>
</file>

<file path=ppt/theme/theme1.xml><?xml version="1.0" encoding="utf-8"?>
<a:theme xmlns:a="http://schemas.openxmlformats.org/drawingml/2006/main" name="Office 主题​​">
  <a:themeElements>
    <a:clrScheme name="自定义 46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9869"/>
      </a:accent1>
      <a:accent2>
        <a:srgbClr val="0B9869"/>
      </a:accent2>
      <a:accent3>
        <a:srgbClr val="0B9869"/>
      </a:accent3>
      <a:accent4>
        <a:srgbClr val="0B9869"/>
      </a:accent4>
      <a:accent5>
        <a:srgbClr val="0B9869"/>
      </a:accent5>
      <a:accent6>
        <a:srgbClr val="0B9869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WPS 演示</Application>
  <PresentationFormat>宽屏</PresentationFormat>
  <Paragraphs>182</Paragraphs>
  <Slides>17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Lato Regular</vt:lpstr>
      <vt:lpstr>Segoe Print</vt:lpstr>
      <vt:lpstr>Lato Hairline</vt:lpstr>
      <vt:lpstr>Lato Light</vt:lpstr>
      <vt:lpstr>微软雅黑</vt:lpstr>
      <vt:lpstr>方正兰亭超细黑简体</vt:lpstr>
      <vt:lpstr>黑体</vt:lpstr>
      <vt:lpstr>Myriad Pro Light</vt:lpstr>
      <vt:lpstr>华文行楷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惊鸿一瞥.</cp:lastModifiedBy>
  <cp:revision>6</cp:revision>
  <dcterms:created xsi:type="dcterms:W3CDTF">2018-10-23T09:03:00Z</dcterms:created>
  <dcterms:modified xsi:type="dcterms:W3CDTF">2023-06-11T05:07:51Z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FA184EA59B8D40E9B4BB18262CC36493_13</vt:lpwstr>
  </property>
</Properties>
</file>